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46" r:id="rId4"/>
  </p:sldMasterIdLst>
  <p:notesMasterIdLst>
    <p:notesMasterId r:id="rId22"/>
  </p:notesMasterIdLst>
  <p:handoutMasterIdLst>
    <p:handoutMasterId r:id="rId23"/>
  </p:handoutMasterIdLst>
  <p:sldIdLst>
    <p:sldId id="1992" r:id="rId5"/>
    <p:sldId id="1987" r:id="rId6"/>
    <p:sldId id="1583" r:id="rId7"/>
    <p:sldId id="2029" r:id="rId8"/>
    <p:sldId id="1584" r:id="rId9"/>
    <p:sldId id="1988" r:id="rId10"/>
    <p:sldId id="1993" r:id="rId11"/>
    <p:sldId id="1994" r:id="rId12"/>
    <p:sldId id="1995" r:id="rId13"/>
    <p:sldId id="1996" r:id="rId14"/>
    <p:sldId id="1997" r:id="rId15"/>
    <p:sldId id="1998" r:id="rId16"/>
    <p:sldId id="1999" r:id="rId17"/>
    <p:sldId id="2000" r:id="rId18"/>
    <p:sldId id="2001" r:id="rId19"/>
    <p:sldId id="2002" r:id="rId20"/>
    <p:sldId id="507" r:id="rId21"/>
  </p:sldIdLst>
  <p:sldSz cx="12192000" cy="6858000"/>
  <p:notesSz cx="6811963" cy="99425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orient="horz" pos="754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3840" userDrawn="1">
          <p15:clr>
            <a:srgbClr val="A4A3A4"/>
          </p15:clr>
        </p15:guide>
        <p15:guide id="5" pos="333" userDrawn="1">
          <p15:clr>
            <a:srgbClr val="A4A3A4"/>
          </p15:clr>
        </p15:guide>
        <p15:guide id="6" pos="737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CB36"/>
    <a:srgbClr val="849E00"/>
    <a:srgbClr val="C40823"/>
    <a:srgbClr val="0082B0"/>
    <a:srgbClr val="007FAC"/>
    <a:srgbClr val="000000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F06AAE-2EB3-45E9-9205-96DB2758C121}" v="4" dt="2025-07-29T05:56:27.842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03447BB-5D67-496B-8E87-E561075AD55C}" styleName="Dunkle Formatvorlage 1 - Akz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42" autoAdjust="0"/>
    <p:restoredTop sz="94697" autoAdjust="0"/>
  </p:normalViewPr>
  <p:slideViewPr>
    <p:cSldViewPr showGuides="1">
      <p:cViewPr varScale="1">
        <p:scale>
          <a:sx n="93" d="100"/>
          <a:sy n="93" d="100"/>
        </p:scale>
        <p:origin x="1560" y="306"/>
      </p:cViewPr>
      <p:guideLst>
        <p:guide orient="horz" pos="2205"/>
        <p:guide orient="horz" pos="754"/>
        <p:guide orient="horz" pos="3974"/>
        <p:guide pos="3840"/>
        <p:guide pos="333"/>
        <p:guide pos="73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0" d="100"/>
          <a:sy n="80" d="100"/>
        </p:scale>
        <p:origin x="4014" y="9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Wiesheu" userId="e31b03c9-5b94-4bcb-bb10-ddf71751b58d" providerId="ADAL" clId="{ABF06AAE-2EB3-45E9-9205-96DB2758C121}"/>
    <pc:docChg chg="custSel addSld delSld modSld sldOrd modMainMaster">
      <pc:chgData name="Marion Wiesheu" userId="e31b03c9-5b94-4bcb-bb10-ddf71751b58d" providerId="ADAL" clId="{ABF06AAE-2EB3-45E9-9205-96DB2758C121}" dt="2025-07-29T05:56:27.842" v="1258"/>
      <pc:docMkLst>
        <pc:docMk/>
      </pc:docMkLst>
      <pc:sldChg chg="add">
        <pc:chgData name="Marion Wiesheu" userId="e31b03c9-5b94-4bcb-bb10-ddf71751b58d" providerId="ADAL" clId="{ABF06AAE-2EB3-45E9-9205-96DB2758C121}" dt="2025-07-29T05:56:27.842" v="1258"/>
        <pc:sldMkLst>
          <pc:docMk/>
          <pc:sldMk cId="0" sldId="507"/>
        </pc:sldMkLst>
      </pc:sldChg>
      <pc:sldChg chg="modSp del">
        <pc:chgData name="Marion Wiesheu" userId="e31b03c9-5b94-4bcb-bb10-ddf71751b58d" providerId="ADAL" clId="{ABF06AAE-2EB3-45E9-9205-96DB2758C121}" dt="2025-07-29T05:54:42.363" v="1235" actId="47"/>
        <pc:sldMkLst>
          <pc:docMk/>
          <pc:sldMk cId="3610853744" sldId="995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610853744" sldId="995"/>
            <ac:spMk id="3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610853744" sldId="995"/>
            <ac:spMk id="5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610853744" sldId="995"/>
            <ac:spMk id="6" creationId="{00000000-0000-0000-0000-000000000000}"/>
          </ac:spMkLst>
        </pc:spChg>
      </pc:sldChg>
      <pc:sldChg chg="modSp del">
        <pc:chgData name="Marion Wiesheu" userId="e31b03c9-5b94-4bcb-bb10-ddf71751b58d" providerId="ADAL" clId="{ABF06AAE-2EB3-45E9-9205-96DB2758C121}" dt="2025-07-29T05:54:43.967" v="1236" actId="47"/>
        <pc:sldMkLst>
          <pc:docMk/>
          <pc:sldMk cId="40459452" sldId="996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40459452" sldId="996"/>
            <ac:spMk id="2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40459452" sldId="996"/>
            <ac:spMk id="4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40459452" sldId="996"/>
            <ac:spMk id="5" creationId="{00000000-0000-0000-0000-000000000000}"/>
          </ac:spMkLst>
        </pc:spChg>
      </pc:sldChg>
      <pc:sldChg chg="modSp del">
        <pc:chgData name="Marion Wiesheu" userId="e31b03c9-5b94-4bcb-bb10-ddf71751b58d" providerId="ADAL" clId="{ABF06AAE-2EB3-45E9-9205-96DB2758C121}" dt="2025-07-29T05:56:16.256" v="1257" actId="47"/>
        <pc:sldMkLst>
          <pc:docMk/>
          <pc:sldMk cId="2050492769" sldId="1389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2050492769" sldId="1389"/>
            <ac:spMk id="2" creationId="{7BEC7886-05C2-8836-D3C1-12546EF52E3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2050492769" sldId="1389"/>
            <ac:spMk id="3" creationId="{00000000-0000-0000-0000-000000000000}"/>
          </ac:spMkLst>
        </pc:spChg>
      </pc:sldChg>
      <pc:sldChg chg="modSp ord">
        <pc:chgData name="Marion Wiesheu" userId="e31b03c9-5b94-4bcb-bb10-ddf71751b58d" providerId="ADAL" clId="{ABF06AAE-2EB3-45E9-9205-96DB2758C121}" dt="2025-07-29T05:25:35.543" v="417"/>
        <pc:sldMkLst>
          <pc:docMk/>
          <pc:sldMk cId="0" sldId="1583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583"/>
            <ac:spMk id="3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583"/>
            <ac:spMk id="5" creationId="{00000000-0000-0000-0000-000000000000}"/>
          </ac:spMkLst>
        </pc:spChg>
      </pc:sldChg>
      <pc:sldChg chg="modSp mod">
        <pc:chgData name="Marion Wiesheu" userId="e31b03c9-5b94-4bcb-bb10-ddf71751b58d" providerId="ADAL" clId="{ABF06AAE-2EB3-45E9-9205-96DB2758C121}" dt="2025-07-29T05:27:15.530" v="534" actId="20577"/>
        <pc:sldMkLst>
          <pc:docMk/>
          <pc:sldMk cId="0" sldId="1584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584"/>
            <ac:spMk id="3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584"/>
            <ac:spMk id="4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7:15.530" v="534" actId="20577"/>
          <ac:spMkLst>
            <pc:docMk/>
            <pc:sldMk cId="0" sldId="1584"/>
            <ac:spMk id="5" creationId="{00000000-0000-0000-0000-000000000000}"/>
          </ac:spMkLst>
        </pc:spChg>
      </pc:sldChg>
      <pc:sldChg chg="addSp delSp modSp del mod">
        <pc:chgData name="Marion Wiesheu" userId="e31b03c9-5b94-4bcb-bb10-ddf71751b58d" providerId="ADAL" clId="{ABF06AAE-2EB3-45E9-9205-96DB2758C121}" dt="2025-07-29T05:54:33.514" v="1234" actId="47"/>
        <pc:sldMkLst>
          <pc:docMk/>
          <pc:sldMk cId="0" sldId="1586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586"/>
            <ac:spMk id="3" creationId="{00000000-0000-0000-0000-000000000000}"/>
          </ac:spMkLst>
        </pc:spChg>
        <pc:spChg chg="del">
          <ac:chgData name="Marion Wiesheu" userId="e31b03c9-5b94-4bcb-bb10-ddf71751b58d" providerId="ADAL" clId="{ABF06AAE-2EB3-45E9-9205-96DB2758C121}" dt="2025-07-29T05:53:19.492" v="1214" actId="478"/>
          <ac:spMkLst>
            <pc:docMk/>
            <pc:sldMk cId="0" sldId="1586"/>
            <ac:spMk id="4" creationId="{00000000-0000-0000-0000-000000000000}"/>
          </ac:spMkLst>
        </pc:spChg>
        <pc:spChg chg="add del mod">
          <ac:chgData name="Marion Wiesheu" userId="e31b03c9-5b94-4bcb-bb10-ddf71751b58d" providerId="ADAL" clId="{ABF06AAE-2EB3-45E9-9205-96DB2758C121}" dt="2025-07-29T05:53:23.530" v="1215" actId="478"/>
          <ac:spMkLst>
            <pc:docMk/>
            <pc:sldMk cId="0" sldId="1586"/>
            <ac:spMk id="5" creationId="{5610C33E-A897-8087-481A-9527C0A22F8A}"/>
          </ac:spMkLst>
        </pc:spChg>
        <pc:picChg chg="del">
          <ac:chgData name="Marion Wiesheu" userId="e31b03c9-5b94-4bcb-bb10-ddf71751b58d" providerId="ADAL" clId="{ABF06AAE-2EB3-45E9-9205-96DB2758C121}" dt="2025-07-29T05:53:25.538" v="1216" actId="21"/>
          <ac:picMkLst>
            <pc:docMk/>
            <pc:sldMk cId="0" sldId="1586"/>
            <ac:picMk id="10" creationId="{453C766E-EB5B-56B3-E2AA-7484C0A8F378}"/>
          </ac:picMkLst>
        </pc:picChg>
      </pc:sldChg>
      <pc:sldChg chg="modSp mod ord">
        <pc:chgData name="Marion Wiesheu" userId="e31b03c9-5b94-4bcb-bb10-ddf71751b58d" providerId="ADAL" clId="{ABF06AAE-2EB3-45E9-9205-96DB2758C121}" dt="2025-07-29T05:25:56.733" v="435" actId="113"/>
        <pc:sldMkLst>
          <pc:docMk/>
          <pc:sldMk cId="0" sldId="1987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987"/>
            <ac:spMk id="3" creationId="{00000000-0000-0000-0000-000000000000}"/>
          </ac:spMkLst>
        </pc:spChg>
        <pc:spChg chg="mod">
          <ac:chgData name="Marion Wiesheu" userId="e31b03c9-5b94-4bcb-bb10-ddf71751b58d" providerId="ADAL" clId="{ABF06AAE-2EB3-45E9-9205-96DB2758C121}" dt="2025-07-29T05:25:56.733" v="435" actId="113"/>
          <ac:spMkLst>
            <pc:docMk/>
            <pc:sldMk cId="0" sldId="1987"/>
            <ac:spMk id="5" creationId="{00000000-0000-0000-0000-000000000000}"/>
          </ac:spMkLst>
        </pc:spChg>
      </pc:sldChg>
      <pc:sldChg chg="modSp">
        <pc:chgData name="Marion Wiesheu" userId="e31b03c9-5b94-4bcb-bb10-ddf71751b58d" providerId="ADAL" clId="{ABF06AAE-2EB3-45E9-9205-96DB2758C121}" dt="2025-07-29T05:21:39.569" v="7"/>
        <pc:sldMkLst>
          <pc:docMk/>
          <pc:sldMk cId="0" sldId="1988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0" sldId="1988"/>
            <ac:spMk id="3" creationId="{00000000-0000-0000-0000-000000000000}"/>
          </ac:spMkLst>
        </pc:spChg>
      </pc:sldChg>
      <pc:sldChg chg="delSp modSp mod modClrScheme chgLayout">
        <pc:chgData name="Marion Wiesheu" userId="e31b03c9-5b94-4bcb-bb10-ddf71751b58d" providerId="ADAL" clId="{ABF06AAE-2EB3-45E9-9205-96DB2758C121}" dt="2025-07-29T05:23:08.733" v="95" actId="20577"/>
        <pc:sldMkLst>
          <pc:docMk/>
          <pc:sldMk cId="2196801024" sldId="1992"/>
        </pc:sldMkLst>
        <pc:spChg chg="del">
          <ac:chgData name="Marion Wiesheu" userId="e31b03c9-5b94-4bcb-bb10-ddf71751b58d" providerId="ADAL" clId="{ABF06AAE-2EB3-45E9-9205-96DB2758C121}" dt="2025-07-29T05:22:43.057" v="16" actId="478"/>
          <ac:spMkLst>
            <pc:docMk/>
            <pc:sldMk cId="2196801024" sldId="1992"/>
            <ac:spMk id="2" creationId="{E9061D97-AE4E-1EE5-F4A6-F666230A287A}"/>
          </ac:spMkLst>
        </pc:spChg>
        <pc:spChg chg="del">
          <ac:chgData name="Marion Wiesheu" userId="e31b03c9-5b94-4bcb-bb10-ddf71751b58d" providerId="ADAL" clId="{ABF06AAE-2EB3-45E9-9205-96DB2758C121}" dt="2025-07-29T05:22:47.285" v="17" actId="478"/>
          <ac:spMkLst>
            <pc:docMk/>
            <pc:sldMk cId="2196801024" sldId="1992"/>
            <ac:spMk id="3" creationId="{00000000-0000-0000-0000-000000000000}"/>
          </ac:spMkLst>
        </pc:spChg>
        <pc:spChg chg="del">
          <ac:chgData name="Marion Wiesheu" userId="e31b03c9-5b94-4bcb-bb10-ddf71751b58d" providerId="ADAL" clId="{ABF06AAE-2EB3-45E9-9205-96DB2758C121}" dt="2025-07-29T05:22:50.122" v="18" actId="478"/>
          <ac:spMkLst>
            <pc:docMk/>
            <pc:sldMk cId="2196801024" sldId="1992"/>
            <ac:spMk id="4" creationId="{00000000-0000-0000-0000-000000000000}"/>
          </ac:spMkLst>
        </pc:spChg>
        <pc:spChg chg="mod ord">
          <ac:chgData name="Marion Wiesheu" userId="e31b03c9-5b94-4bcb-bb10-ddf71751b58d" providerId="ADAL" clId="{ABF06AAE-2EB3-45E9-9205-96DB2758C121}" dt="2025-07-29T05:23:08.733" v="95" actId="20577"/>
          <ac:spMkLst>
            <pc:docMk/>
            <pc:sldMk cId="2196801024" sldId="1992"/>
            <ac:spMk id="4098" creationId="{00000000-0000-0000-0000-000000000000}"/>
          </ac:spMkLst>
        </pc:spChg>
      </pc:sldChg>
      <pc:sldChg chg="modSp">
        <pc:chgData name="Marion Wiesheu" userId="e31b03c9-5b94-4bcb-bb10-ddf71751b58d" providerId="ADAL" clId="{ABF06AAE-2EB3-45E9-9205-96DB2758C121}" dt="2025-07-29T05:21:39.569" v="7"/>
        <pc:sldMkLst>
          <pc:docMk/>
          <pc:sldMk cId="174959145" sldId="1993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174959145" sldId="1993"/>
            <ac:spMk id="3" creationId="{DC553F04-844C-8351-43B7-7242E11CAC56}"/>
          </ac:spMkLst>
        </pc:spChg>
      </pc:sldChg>
      <pc:sldChg chg="modSp">
        <pc:chgData name="Marion Wiesheu" userId="e31b03c9-5b94-4bcb-bb10-ddf71751b58d" providerId="ADAL" clId="{ABF06AAE-2EB3-45E9-9205-96DB2758C121}" dt="2025-07-29T05:21:39.569" v="7"/>
        <pc:sldMkLst>
          <pc:docMk/>
          <pc:sldMk cId="886090255" sldId="1994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886090255" sldId="1994"/>
            <ac:spMk id="3" creationId="{F38521B0-CCA9-B526-59C7-2F0221523E9E}"/>
          </ac:spMkLst>
        </pc:spChg>
      </pc:sldChg>
      <pc:sldChg chg="addSp delSp modSp mod">
        <pc:chgData name="Marion Wiesheu" userId="e31b03c9-5b94-4bcb-bb10-ddf71751b58d" providerId="ADAL" clId="{ABF06AAE-2EB3-45E9-9205-96DB2758C121}" dt="2025-07-29T05:52:11.735" v="1210" actId="1038"/>
        <pc:sldMkLst>
          <pc:docMk/>
          <pc:sldMk cId="4115698196" sldId="1995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4115698196" sldId="1995"/>
            <ac:spMk id="3" creationId="{8A7CF4D7-1812-2C2B-FD3C-440AB2219BF8}"/>
          </ac:spMkLst>
        </pc:spChg>
        <pc:picChg chg="add del mod">
          <ac:chgData name="Marion Wiesheu" userId="e31b03c9-5b94-4bcb-bb10-ddf71751b58d" providerId="ADAL" clId="{ABF06AAE-2EB3-45E9-9205-96DB2758C121}" dt="2025-07-29T05:52:03.800" v="1204" actId="478"/>
          <ac:picMkLst>
            <pc:docMk/>
            <pc:sldMk cId="4115698196" sldId="1995"/>
            <ac:picMk id="4" creationId="{F2EDEB12-29F0-CB1B-52AA-332A741D93FE}"/>
          </ac:picMkLst>
        </pc:picChg>
        <pc:picChg chg="add mod">
          <ac:chgData name="Marion Wiesheu" userId="e31b03c9-5b94-4bcb-bb10-ddf71751b58d" providerId="ADAL" clId="{ABF06AAE-2EB3-45E9-9205-96DB2758C121}" dt="2025-07-29T05:52:11.735" v="1210" actId="1038"/>
          <ac:picMkLst>
            <pc:docMk/>
            <pc:sldMk cId="4115698196" sldId="1995"/>
            <ac:picMk id="6" creationId="{F09682CC-E29D-44EE-01B9-F78E546D7AFB}"/>
          </ac:picMkLst>
        </pc:picChg>
        <pc:picChg chg="del">
          <ac:chgData name="Marion Wiesheu" userId="e31b03c9-5b94-4bcb-bb10-ddf71751b58d" providerId="ADAL" clId="{ABF06AAE-2EB3-45E9-9205-96DB2758C121}" dt="2025-07-29T05:50:57.310" v="1199" actId="478"/>
          <ac:picMkLst>
            <pc:docMk/>
            <pc:sldMk cId="4115698196" sldId="1995"/>
            <ac:picMk id="10" creationId="{31D73B2D-7946-D8DA-20DA-D73C86030278}"/>
          </ac:picMkLst>
        </pc:picChg>
      </pc:sldChg>
      <pc:sldChg chg="modSp mod">
        <pc:chgData name="Marion Wiesheu" userId="e31b03c9-5b94-4bcb-bb10-ddf71751b58d" providerId="ADAL" clId="{ABF06AAE-2EB3-45E9-9205-96DB2758C121}" dt="2025-07-29T05:52:24.218" v="1213" actId="1037"/>
        <pc:sldMkLst>
          <pc:docMk/>
          <pc:sldMk cId="311264294" sldId="1996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11264294" sldId="1996"/>
            <ac:spMk id="3" creationId="{3EE3EE25-B3E4-467C-82ED-E9E9F39921C3}"/>
          </ac:spMkLst>
        </pc:spChg>
        <pc:picChg chg="mod">
          <ac:chgData name="Marion Wiesheu" userId="e31b03c9-5b94-4bcb-bb10-ddf71751b58d" providerId="ADAL" clId="{ABF06AAE-2EB3-45E9-9205-96DB2758C121}" dt="2025-07-29T05:52:24.218" v="1213" actId="1037"/>
          <ac:picMkLst>
            <pc:docMk/>
            <pc:sldMk cId="311264294" sldId="1996"/>
            <ac:picMk id="8" creationId="{5D3E03F6-4CD0-F56C-DD59-1CE83E5E5A1D}"/>
          </ac:picMkLst>
        </pc:picChg>
        <pc:picChg chg="mod">
          <ac:chgData name="Marion Wiesheu" userId="e31b03c9-5b94-4bcb-bb10-ddf71751b58d" providerId="ADAL" clId="{ABF06AAE-2EB3-45E9-9205-96DB2758C121}" dt="2025-07-29T05:52:21.646" v="1212" actId="1038"/>
          <ac:picMkLst>
            <pc:docMk/>
            <pc:sldMk cId="311264294" sldId="1996"/>
            <ac:picMk id="10" creationId="{35D0D83A-DAE4-9536-9897-755064E2F7CB}"/>
          </ac:picMkLst>
        </pc:picChg>
      </pc:sldChg>
      <pc:sldChg chg="addSp delSp modSp mod">
        <pc:chgData name="Marion Wiesheu" userId="e31b03c9-5b94-4bcb-bb10-ddf71751b58d" providerId="ADAL" clId="{ABF06AAE-2EB3-45E9-9205-96DB2758C121}" dt="2025-07-29T05:54:22.626" v="1233" actId="1035"/>
        <pc:sldMkLst>
          <pc:docMk/>
          <pc:sldMk cId="306927771" sldId="1997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06927771" sldId="1997"/>
            <ac:spMk id="3" creationId="{B4DEABE2-2B71-5E15-B961-9789BB24FA1C}"/>
          </ac:spMkLst>
        </pc:spChg>
        <pc:spChg chg="del mod">
          <ac:chgData name="Marion Wiesheu" userId="e31b03c9-5b94-4bcb-bb10-ddf71751b58d" providerId="ADAL" clId="{ABF06AAE-2EB3-45E9-9205-96DB2758C121}" dt="2025-07-29T05:53:33.689" v="1220" actId="478"/>
          <ac:spMkLst>
            <pc:docMk/>
            <pc:sldMk cId="306927771" sldId="1997"/>
            <ac:spMk id="4" creationId="{55093C22-D4E9-367F-DD5A-C9F2590CE17B}"/>
          </ac:spMkLst>
        </pc:spChg>
        <pc:spChg chg="add del mod">
          <ac:chgData name="Marion Wiesheu" userId="e31b03c9-5b94-4bcb-bb10-ddf71751b58d" providerId="ADAL" clId="{ABF06AAE-2EB3-45E9-9205-96DB2758C121}" dt="2025-07-29T05:53:36.096" v="1221" actId="478"/>
          <ac:spMkLst>
            <pc:docMk/>
            <pc:sldMk cId="306927771" sldId="1997"/>
            <ac:spMk id="5" creationId="{10F33534-7711-FCE0-9AFD-03D3F777D57D}"/>
          </ac:spMkLst>
        </pc:spChg>
        <pc:picChg chg="mod modCrop">
          <ac:chgData name="Marion Wiesheu" userId="e31b03c9-5b94-4bcb-bb10-ddf71751b58d" providerId="ADAL" clId="{ABF06AAE-2EB3-45E9-9205-96DB2758C121}" dt="2025-07-29T05:54:18.814" v="1229" actId="732"/>
          <ac:picMkLst>
            <pc:docMk/>
            <pc:sldMk cId="306927771" sldId="1997"/>
            <ac:picMk id="8" creationId="{25487A88-3A78-E66B-AEBE-E9174C18AAB1}"/>
          </ac:picMkLst>
        </pc:picChg>
        <pc:picChg chg="add mod modCrop">
          <ac:chgData name="Marion Wiesheu" userId="e31b03c9-5b94-4bcb-bb10-ddf71751b58d" providerId="ADAL" clId="{ABF06AAE-2EB3-45E9-9205-96DB2758C121}" dt="2025-07-29T05:54:22.626" v="1233" actId="1035"/>
          <ac:picMkLst>
            <pc:docMk/>
            <pc:sldMk cId="306927771" sldId="1997"/>
            <ac:picMk id="10" creationId="{453C766E-EB5B-56B3-E2AA-7484C0A8F378}"/>
          </ac:picMkLst>
        </pc:picChg>
      </pc:sldChg>
      <pc:sldChg chg="modSp mod">
        <pc:chgData name="Marion Wiesheu" userId="e31b03c9-5b94-4bcb-bb10-ddf71751b58d" providerId="ADAL" clId="{ABF06AAE-2EB3-45E9-9205-96DB2758C121}" dt="2025-07-29T05:55:18.402" v="1248" actId="1035"/>
        <pc:sldMkLst>
          <pc:docMk/>
          <pc:sldMk cId="3957343940" sldId="1998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957343940" sldId="1998"/>
            <ac:spMk id="3" creationId="{C2CFB5CC-F5E8-8C83-36DD-FCE8B1F3BCAA}"/>
          </ac:spMkLst>
        </pc:spChg>
        <pc:picChg chg="mod">
          <ac:chgData name="Marion Wiesheu" userId="e31b03c9-5b94-4bcb-bb10-ddf71751b58d" providerId="ADAL" clId="{ABF06AAE-2EB3-45E9-9205-96DB2758C121}" dt="2025-07-29T05:55:18.402" v="1248" actId="1035"/>
          <ac:picMkLst>
            <pc:docMk/>
            <pc:sldMk cId="3957343940" sldId="1998"/>
            <ac:picMk id="8" creationId="{3CD7C4C3-914E-1105-793B-4CA44EB89EDE}"/>
          </ac:picMkLst>
        </pc:picChg>
      </pc:sldChg>
      <pc:sldChg chg="modSp mod">
        <pc:chgData name="Marion Wiesheu" userId="e31b03c9-5b94-4bcb-bb10-ddf71751b58d" providerId="ADAL" clId="{ABF06AAE-2EB3-45E9-9205-96DB2758C121}" dt="2025-07-29T05:55:36.803" v="1255" actId="1037"/>
        <pc:sldMkLst>
          <pc:docMk/>
          <pc:sldMk cId="2093868569" sldId="1999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2093868569" sldId="1999"/>
            <ac:spMk id="3" creationId="{6E64247C-EE2E-A1AE-D6D3-3C0B517BF2DA}"/>
          </ac:spMkLst>
        </pc:spChg>
        <pc:picChg chg="mod modCrop">
          <ac:chgData name="Marion Wiesheu" userId="e31b03c9-5b94-4bcb-bb10-ddf71751b58d" providerId="ADAL" clId="{ABF06AAE-2EB3-45E9-9205-96DB2758C121}" dt="2025-07-29T05:55:36.803" v="1255" actId="1037"/>
          <ac:picMkLst>
            <pc:docMk/>
            <pc:sldMk cId="2093868569" sldId="1999"/>
            <ac:picMk id="8" creationId="{66B92658-EF26-8F63-AEFC-E9F207013719}"/>
          </ac:picMkLst>
        </pc:picChg>
      </pc:sldChg>
      <pc:sldChg chg="modSp">
        <pc:chgData name="Marion Wiesheu" userId="e31b03c9-5b94-4bcb-bb10-ddf71751b58d" providerId="ADAL" clId="{ABF06AAE-2EB3-45E9-9205-96DB2758C121}" dt="2025-07-29T05:56:02.206" v="1256"/>
        <pc:sldMkLst>
          <pc:docMk/>
          <pc:sldMk cId="26822721" sldId="2000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26822721" sldId="2000"/>
            <ac:spMk id="3" creationId="{C426A8E2-8C2F-E662-A859-F7D2B019D866}"/>
          </ac:spMkLst>
        </pc:spChg>
        <pc:spChg chg="mod">
          <ac:chgData name="Marion Wiesheu" userId="e31b03c9-5b94-4bcb-bb10-ddf71751b58d" providerId="ADAL" clId="{ABF06AAE-2EB3-45E9-9205-96DB2758C121}" dt="2025-07-29T05:56:02.206" v="1256"/>
          <ac:spMkLst>
            <pc:docMk/>
            <pc:sldMk cId="26822721" sldId="2000"/>
            <ac:spMk id="5" creationId="{D7C5FB06-0CB4-6BD1-185A-070BCC736769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26822721" sldId="2000"/>
            <ac:spMk id="9" creationId="{85E44889-61F7-82A5-A1AD-8C44D219B685}"/>
          </ac:spMkLst>
        </pc:spChg>
      </pc:sldChg>
      <pc:sldChg chg="modSp">
        <pc:chgData name="Marion Wiesheu" userId="e31b03c9-5b94-4bcb-bb10-ddf71751b58d" providerId="ADAL" clId="{ABF06AAE-2EB3-45E9-9205-96DB2758C121}" dt="2025-07-29T05:21:39.569" v="7"/>
        <pc:sldMkLst>
          <pc:docMk/>
          <pc:sldMk cId="554690490" sldId="2001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554690490" sldId="2001"/>
            <ac:spMk id="3" creationId="{EE320136-903B-D181-F607-C584B55038D1}"/>
          </ac:spMkLst>
        </pc:spChg>
      </pc:sldChg>
      <pc:sldChg chg="modSp">
        <pc:chgData name="Marion Wiesheu" userId="e31b03c9-5b94-4bcb-bb10-ddf71751b58d" providerId="ADAL" clId="{ABF06AAE-2EB3-45E9-9205-96DB2758C121}" dt="2025-07-29T05:21:39.569" v="7"/>
        <pc:sldMkLst>
          <pc:docMk/>
          <pc:sldMk cId="3183267532" sldId="2002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183267532" sldId="2002"/>
            <ac:spMk id="3" creationId="{47B25CE5-5DDF-C946-64F6-DA2786A32697}"/>
          </ac:spMkLst>
        </pc:spChg>
      </pc:sldChg>
      <pc:sldChg chg="modSp del">
        <pc:chgData name="Marion Wiesheu" userId="e31b03c9-5b94-4bcb-bb10-ddf71751b58d" providerId="ADAL" clId="{ABF06AAE-2EB3-45E9-9205-96DB2758C121}" dt="2025-07-29T05:28:03.367" v="535" actId="2696"/>
        <pc:sldMkLst>
          <pc:docMk/>
          <pc:sldMk cId="4077441915" sldId="2026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4077441915" sldId="2026"/>
            <ac:spMk id="3" creationId="{DB33B817-E881-2EFB-8285-124CC234B786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4077441915" sldId="2026"/>
            <ac:spMk id="5" creationId="{D9229AAF-72EB-287F-8BF4-6E3B3BA598F9}"/>
          </ac:spMkLst>
        </pc:spChg>
      </pc:sldChg>
      <pc:sldChg chg="modSp del">
        <pc:chgData name="Marion Wiesheu" userId="e31b03c9-5b94-4bcb-bb10-ddf71751b58d" providerId="ADAL" clId="{ABF06AAE-2EB3-45E9-9205-96DB2758C121}" dt="2025-07-29T05:28:44.209" v="536" actId="2696"/>
        <pc:sldMkLst>
          <pc:docMk/>
          <pc:sldMk cId="1922335723" sldId="2027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1922335723" sldId="2027"/>
            <ac:spMk id="3" creationId="{55DE2287-73FC-187E-8297-5B63C2272E4D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1922335723" sldId="2027"/>
            <ac:spMk id="4" creationId="{4FC7FB66-2235-F400-B78A-7E9476F65690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1922335723" sldId="2027"/>
            <ac:spMk id="5" creationId="{830E205F-0496-C890-9D76-6B55471BD8FC}"/>
          </ac:spMkLst>
        </pc:spChg>
      </pc:sldChg>
      <pc:sldChg chg="modSp del">
        <pc:chgData name="Marion Wiesheu" userId="e31b03c9-5b94-4bcb-bb10-ddf71751b58d" providerId="ADAL" clId="{ABF06AAE-2EB3-45E9-9205-96DB2758C121}" dt="2025-07-29T05:28:44.209" v="536" actId="2696"/>
        <pc:sldMkLst>
          <pc:docMk/>
          <pc:sldMk cId="308647051" sldId="2028"/>
        </pc:sldMkLst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08647051" sldId="2028"/>
            <ac:spMk id="3" creationId="{1385DF9C-83A1-4BC3-751B-2748AF5B820A}"/>
          </ac:spMkLst>
        </pc:spChg>
        <pc:spChg chg="mod">
          <ac:chgData name="Marion Wiesheu" userId="e31b03c9-5b94-4bcb-bb10-ddf71751b58d" providerId="ADAL" clId="{ABF06AAE-2EB3-45E9-9205-96DB2758C121}" dt="2025-07-29T05:21:39.569" v="7"/>
          <ac:spMkLst>
            <pc:docMk/>
            <pc:sldMk cId="308647051" sldId="2028"/>
            <ac:spMk id="5" creationId="{643FA94D-C98A-46A8-68A4-35632D453675}"/>
          </ac:spMkLst>
        </pc:spChg>
      </pc:sldChg>
      <pc:sldChg chg="addSp delSp modSp new mod modClrScheme chgLayout">
        <pc:chgData name="Marion Wiesheu" userId="e31b03c9-5b94-4bcb-bb10-ddf71751b58d" providerId="ADAL" clId="{ABF06AAE-2EB3-45E9-9205-96DB2758C121}" dt="2025-07-29T05:48:58.454" v="1197" actId="255"/>
        <pc:sldMkLst>
          <pc:docMk/>
          <pc:sldMk cId="690355999" sldId="2029"/>
        </pc:sldMkLst>
        <pc:spChg chg="mod ord">
          <ac:chgData name="Marion Wiesheu" userId="e31b03c9-5b94-4bcb-bb10-ddf71751b58d" providerId="ADAL" clId="{ABF06AAE-2EB3-45E9-9205-96DB2758C121}" dt="2025-07-29T05:23:38.486" v="113" actId="700"/>
          <ac:spMkLst>
            <pc:docMk/>
            <pc:sldMk cId="690355999" sldId="2029"/>
            <ac:spMk id="2" creationId="{93F8F13C-CD8B-DE02-810F-08845F7E8DAC}"/>
          </ac:spMkLst>
        </pc:spChg>
        <pc:spChg chg="mod ord">
          <ac:chgData name="Marion Wiesheu" userId="e31b03c9-5b94-4bcb-bb10-ddf71751b58d" providerId="ADAL" clId="{ABF06AAE-2EB3-45E9-9205-96DB2758C121}" dt="2025-07-29T05:23:38.486" v="113" actId="700"/>
          <ac:spMkLst>
            <pc:docMk/>
            <pc:sldMk cId="690355999" sldId="2029"/>
            <ac:spMk id="3" creationId="{312528FC-4EFE-2824-1EF1-B908B9657F60}"/>
          </ac:spMkLst>
        </pc:spChg>
        <pc:spChg chg="mod ord">
          <ac:chgData name="Marion Wiesheu" userId="e31b03c9-5b94-4bcb-bb10-ddf71751b58d" providerId="ADAL" clId="{ABF06AAE-2EB3-45E9-9205-96DB2758C121}" dt="2025-07-29T05:23:38.486" v="113" actId="700"/>
          <ac:spMkLst>
            <pc:docMk/>
            <pc:sldMk cId="690355999" sldId="2029"/>
            <ac:spMk id="4" creationId="{55FB8A03-2635-C9A7-FE13-032FA1AB924B}"/>
          </ac:spMkLst>
        </pc:spChg>
        <pc:spChg chg="mod ord">
          <ac:chgData name="Marion Wiesheu" userId="e31b03c9-5b94-4bcb-bb10-ddf71751b58d" providerId="ADAL" clId="{ABF06AAE-2EB3-45E9-9205-96DB2758C121}" dt="2025-07-29T05:26:10.629" v="443" actId="20577"/>
          <ac:spMkLst>
            <pc:docMk/>
            <pc:sldMk cId="690355999" sldId="2029"/>
            <ac:spMk id="5" creationId="{B147587D-AF1F-067B-15F9-353D29D72904}"/>
          </ac:spMkLst>
        </pc:spChg>
        <pc:spChg chg="del mod ord">
          <ac:chgData name="Marion Wiesheu" userId="e31b03c9-5b94-4bcb-bb10-ddf71751b58d" providerId="ADAL" clId="{ABF06AAE-2EB3-45E9-9205-96DB2758C121}" dt="2025-07-29T05:23:38.486" v="113" actId="700"/>
          <ac:spMkLst>
            <pc:docMk/>
            <pc:sldMk cId="690355999" sldId="2029"/>
            <ac:spMk id="6" creationId="{3923E59C-F7A9-561A-35FB-C10EF9FB45DD}"/>
          </ac:spMkLst>
        </pc:spChg>
        <pc:spChg chg="add mod ord">
          <ac:chgData name="Marion Wiesheu" userId="e31b03c9-5b94-4bcb-bb10-ddf71751b58d" providerId="ADAL" clId="{ABF06AAE-2EB3-45E9-9205-96DB2758C121}" dt="2025-07-29T05:48:58.454" v="1197" actId="255"/>
          <ac:spMkLst>
            <pc:docMk/>
            <pc:sldMk cId="690355999" sldId="2029"/>
            <ac:spMk id="7" creationId="{737385E4-9F07-FFFB-B443-FD257A19C50D}"/>
          </ac:spMkLst>
        </pc:spChg>
      </pc:sldChg>
      <pc:sldChg chg="new del">
        <pc:chgData name="Marion Wiesheu" userId="e31b03c9-5b94-4bcb-bb10-ddf71751b58d" providerId="ADAL" clId="{ABF06AAE-2EB3-45E9-9205-96DB2758C121}" dt="2025-07-29T05:51:12.258" v="1203" actId="47"/>
        <pc:sldMkLst>
          <pc:docMk/>
          <pc:sldMk cId="1649991093" sldId="2030"/>
        </pc:sldMkLst>
      </pc:sldChg>
      <pc:sldMasterChg chg="addSp delSp mod modSldLayout">
        <pc:chgData name="Marion Wiesheu" userId="e31b03c9-5b94-4bcb-bb10-ddf71751b58d" providerId="ADAL" clId="{ABF06AAE-2EB3-45E9-9205-96DB2758C121}" dt="2025-07-29T05:22:27.632" v="14" actId="478"/>
        <pc:sldMasterMkLst>
          <pc:docMk/>
          <pc:sldMasterMk cId="4122600566" sldId="2147483737"/>
        </pc:sldMasterMkLst>
        <pc:picChg chg="add del">
          <ac:chgData name="Marion Wiesheu" userId="e31b03c9-5b94-4bcb-bb10-ddf71751b58d" providerId="ADAL" clId="{ABF06AAE-2EB3-45E9-9205-96DB2758C121}" dt="2025-07-29T05:21:56.884" v="8" actId="478"/>
          <ac:picMkLst>
            <pc:docMk/>
            <pc:sldMasterMk cId="4122600566" sldId="2147483737"/>
            <ac:picMk id="3" creationId="{C442656F-4C6D-D653-633B-BFC7C9239D4F}"/>
          </ac:picMkLst>
        </pc:picChg>
        <pc:sldLayoutChg chg="delSp mod">
          <pc:chgData name="Marion Wiesheu" userId="e31b03c9-5b94-4bcb-bb10-ddf71751b58d" providerId="ADAL" clId="{ABF06AAE-2EB3-45E9-9205-96DB2758C121}" dt="2025-07-29T05:22:27.632" v="14" actId="478"/>
          <pc:sldLayoutMkLst>
            <pc:docMk/>
            <pc:sldMasterMk cId="4122600566" sldId="2147483737"/>
            <pc:sldLayoutMk cId="3759679566" sldId="2147483736"/>
          </pc:sldLayoutMkLst>
          <pc:picChg chg="del">
            <ac:chgData name="Marion Wiesheu" userId="e31b03c9-5b94-4bcb-bb10-ddf71751b58d" providerId="ADAL" clId="{ABF06AAE-2EB3-45E9-9205-96DB2758C121}" dt="2025-07-29T05:22:27.632" v="14" actId="478"/>
            <ac:picMkLst>
              <pc:docMk/>
              <pc:sldMasterMk cId="4122600566" sldId="2147483737"/>
              <pc:sldLayoutMk cId="3759679566" sldId="2147483736"/>
              <ac:picMk id="3" creationId="{28426C1F-9AA1-49C7-AD24-B123E1FEFEB9}"/>
            </ac:picMkLst>
          </pc:picChg>
          <pc:picChg chg="del">
            <ac:chgData name="Marion Wiesheu" userId="e31b03c9-5b94-4bcb-bb10-ddf71751b58d" providerId="ADAL" clId="{ABF06AAE-2EB3-45E9-9205-96DB2758C121}" dt="2025-07-29T05:22:26.858" v="13" actId="478"/>
            <ac:picMkLst>
              <pc:docMk/>
              <pc:sldMasterMk cId="4122600566" sldId="2147483737"/>
              <pc:sldLayoutMk cId="3759679566" sldId="2147483736"/>
              <ac:picMk id="5" creationId="{4092FA48-4D47-4509-8753-78375857E051}"/>
            </ac:picMkLst>
          </pc:picChg>
        </pc:sldLayoutChg>
        <pc:sldLayoutChg chg="addSp delSp mod">
          <pc:chgData name="Marion Wiesheu" userId="e31b03c9-5b94-4bcb-bb10-ddf71751b58d" providerId="ADAL" clId="{ABF06AAE-2EB3-45E9-9205-96DB2758C121}" dt="2025-07-29T05:22:01.605" v="10" actId="478"/>
          <pc:sldLayoutMkLst>
            <pc:docMk/>
            <pc:sldMasterMk cId="4122600566" sldId="2147483737"/>
            <pc:sldLayoutMk cId="1688120470" sldId="2147483738"/>
          </pc:sldLayoutMkLst>
          <pc:picChg chg="add del">
            <ac:chgData name="Marion Wiesheu" userId="e31b03c9-5b94-4bcb-bb10-ddf71751b58d" providerId="ADAL" clId="{ABF06AAE-2EB3-45E9-9205-96DB2758C121}" dt="2025-07-29T05:22:00.391" v="9" actId="478"/>
            <ac:picMkLst>
              <pc:docMk/>
              <pc:sldMasterMk cId="4122600566" sldId="2147483737"/>
              <pc:sldLayoutMk cId="1688120470" sldId="2147483738"/>
              <ac:picMk id="3" creationId="{6EA248DF-959D-C817-A325-0FABF8A3041F}"/>
            </ac:picMkLst>
          </pc:picChg>
          <pc:picChg chg="add del">
            <ac:chgData name="Marion Wiesheu" userId="e31b03c9-5b94-4bcb-bb10-ddf71751b58d" providerId="ADAL" clId="{ABF06AAE-2EB3-45E9-9205-96DB2758C121}" dt="2025-07-29T05:22:01.605" v="10" actId="478"/>
            <ac:picMkLst>
              <pc:docMk/>
              <pc:sldMasterMk cId="4122600566" sldId="2147483737"/>
              <pc:sldLayoutMk cId="1688120470" sldId="2147483738"/>
              <ac:picMk id="4" creationId="{6218E981-CC28-AD28-5F04-BB01FE37D554}"/>
            </ac:picMkLst>
          </pc:picChg>
        </pc:sldLayoutChg>
        <pc:sldLayoutChg chg="addSp delSp mod">
          <pc:chgData name="Marion Wiesheu" userId="e31b03c9-5b94-4bcb-bb10-ddf71751b58d" providerId="ADAL" clId="{ABF06AAE-2EB3-45E9-9205-96DB2758C121}" dt="2025-07-29T05:22:08.172" v="11" actId="478"/>
          <pc:sldLayoutMkLst>
            <pc:docMk/>
            <pc:sldMasterMk cId="4122600566" sldId="2147483737"/>
            <pc:sldLayoutMk cId="2315104350" sldId="2147483740"/>
          </pc:sldLayoutMkLst>
          <pc:spChg chg="add del">
            <ac:chgData name="Marion Wiesheu" userId="e31b03c9-5b94-4bcb-bb10-ddf71751b58d" providerId="ADAL" clId="{ABF06AAE-2EB3-45E9-9205-96DB2758C121}" dt="2025-07-29T05:22:08.172" v="11" actId="478"/>
            <ac:spMkLst>
              <pc:docMk/>
              <pc:sldMasterMk cId="4122600566" sldId="2147483737"/>
              <pc:sldLayoutMk cId="2315104350" sldId="2147483740"/>
              <ac:spMk id="2" creationId="{F3FDCFFE-9710-D4BA-A72C-30759887A3FE}"/>
            </ac:spMkLst>
          </pc:spChg>
        </pc:sldLayoutChg>
        <pc:sldLayoutChg chg="delSp mod">
          <pc:chgData name="Marion Wiesheu" userId="e31b03c9-5b94-4bcb-bb10-ddf71751b58d" providerId="ADAL" clId="{ABF06AAE-2EB3-45E9-9205-96DB2758C121}" dt="2025-07-29T05:22:23.120" v="12" actId="478"/>
          <pc:sldLayoutMkLst>
            <pc:docMk/>
            <pc:sldMasterMk cId="4122600566" sldId="2147483737"/>
            <pc:sldLayoutMk cId="539036114" sldId="2147483745"/>
          </pc:sldLayoutMkLst>
          <pc:picChg chg="del">
            <ac:chgData name="Marion Wiesheu" userId="e31b03c9-5b94-4bcb-bb10-ddf71751b58d" providerId="ADAL" clId="{ABF06AAE-2EB3-45E9-9205-96DB2758C121}" dt="2025-07-29T05:21:39.569" v="7"/>
            <ac:picMkLst>
              <pc:docMk/>
              <pc:sldMasterMk cId="4122600566" sldId="2147483737"/>
              <pc:sldLayoutMk cId="539036114" sldId="2147483745"/>
              <ac:picMk id="3" creationId="{28426C1F-9AA1-49C7-AD24-B123E1FEFEB9}"/>
            </ac:picMkLst>
          </pc:picChg>
          <pc:picChg chg="del">
            <ac:chgData name="Marion Wiesheu" userId="e31b03c9-5b94-4bcb-bb10-ddf71751b58d" providerId="ADAL" clId="{ABF06AAE-2EB3-45E9-9205-96DB2758C121}" dt="2025-07-29T05:22:23.120" v="12" actId="478"/>
            <ac:picMkLst>
              <pc:docMk/>
              <pc:sldMasterMk cId="4122600566" sldId="2147483737"/>
              <pc:sldLayoutMk cId="539036114" sldId="2147483745"/>
              <ac:picMk id="4" creationId="{C458FF88-FCFE-2ED3-8CB3-D058D66FB756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2593" cy="497683"/>
          </a:xfrm>
          <a:prstGeom prst="rect">
            <a:avLst/>
          </a:prstGeom>
        </p:spPr>
        <p:txBody>
          <a:bodyPr vert="horz" lIns="91585" tIns="45793" rIns="91585" bIns="45793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7782" y="0"/>
            <a:ext cx="2952593" cy="497683"/>
          </a:xfrm>
          <a:prstGeom prst="rect">
            <a:avLst/>
          </a:prstGeom>
        </p:spPr>
        <p:txBody>
          <a:bodyPr vert="horz" lIns="91585" tIns="45793" rIns="91585" bIns="45793" rtlCol="0"/>
          <a:lstStyle>
            <a:lvl1pPr algn="r">
              <a:defRPr sz="1100"/>
            </a:lvl1pPr>
          </a:lstStyle>
          <a:p>
            <a:fld id="{B61A47A0-A4D3-AC4E-9F0B-0046B8EE747C}" type="datetime1">
              <a:rPr lang="de-DE" smtClean="0"/>
              <a:pPr/>
              <a:t>18.12.2025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43243"/>
            <a:ext cx="2952593" cy="497682"/>
          </a:xfrm>
          <a:prstGeom prst="rect">
            <a:avLst/>
          </a:prstGeom>
        </p:spPr>
        <p:txBody>
          <a:bodyPr vert="horz" lIns="91585" tIns="45793" rIns="91585" bIns="45793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7782" y="9443243"/>
            <a:ext cx="2952593" cy="497682"/>
          </a:xfrm>
          <a:prstGeom prst="rect">
            <a:avLst/>
          </a:prstGeom>
        </p:spPr>
        <p:txBody>
          <a:bodyPr vert="horz" lIns="91585" tIns="45793" rIns="91585" bIns="45793" rtlCol="0" anchor="b"/>
          <a:lstStyle>
            <a:lvl1pPr algn="r">
              <a:defRPr sz="1100"/>
            </a:lvl1pPr>
          </a:lstStyle>
          <a:p>
            <a:fld id="{03939D47-FE90-4E03-AA0D-A20DC98ED28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48733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1850" cy="497126"/>
          </a:xfrm>
          <a:prstGeom prst="rect">
            <a:avLst/>
          </a:prstGeom>
        </p:spPr>
        <p:txBody>
          <a:bodyPr vert="horz" lIns="91585" tIns="45793" rIns="91585" bIns="45793" rtlCol="0"/>
          <a:lstStyle>
            <a:lvl1pPr algn="l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8539" y="2"/>
            <a:ext cx="2951850" cy="497126"/>
          </a:xfrm>
          <a:prstGeom prst="rect">
            <a:avLst/>
          </a:prstGeom>
        </p:spPr>
        <p:txBody>
          <a:bodyPr vert="horz" lIns="91585" tIns="45793" rIns="91585" bIns="45793" rtlCol="0"/>
          <a:lstStyle>
            <a:lvl1pPr algn="r">
              <a:defRPr sz="1100">
                <a:latin typeface="Arial" charset="0"/>
              </a:defRPr>
            </a:lvl1pPr>
          </a:lstStyle>
          <a:p>
            <a:pPr>
              <a:defRPr/>
            </a:pPr>
            <a:fld id="{21C0637D-25A3-634D-8582-C51A9EBBA2B6}" type="datetime1">
              <a:rPr lang="de-DE" smtClean="0"/>
              <a:pPr>
                <a:defRPr/>
              </a:pPr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5" tIns="45793" rIns="91585" bIns="45793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198" y="4722696"/>
            <a:ext cx="5449570" cy="4474131"/>
          </a:xfrm>
          <a:prstGeom prst="rect">
            <a:avLst/>
          </a:prstGeom>
        </p:spPr>
        <p:txBody>
          <a:bodyPr vert="horz" lIns="91585" tIns="45793" rIns="91585" bIns="45793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43663"/>
            <a:ext cx="2951850" cy="497126"/>
          </a:xfrm>
          <a:prstGeom prst="rect">
            <a:avLst/>
          </a:prstGeom>
        </p:spPr>
        <p:txBody>
          <a:bodyPr vert="horz" lIns="91585" tIns="45793" rIns="91585" bIns="45793" rtlCol="0" anchor="b"/>
          <a:lstStyle>
            <a:lvl1pPr algn="l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8539" y="9443663"/>
            <a:ext cx="2951850" cy="497126"/>
          </a:xfrm>
          <a:prstGeom prst="rect">
            <a:avLst/>
          </a:prstGeom>
        </p:spPr>
        <p:txBody>
          <a:bodyPr vert="horz" lIns="91585" tIns="45793" rIns="91585" bIns="45793" rtlCol="0" anchor="b"/>
          <a:lstStyle>
            <a:lvl1pPr algn="r">
              <a:defRPr sz="1100">
                <a:latin typeface="Arial" charset="0"/>
              </a:defRPr>
            </a:lvl1pPr>
          </a:lstStyle>
          <a:p>
            <a:pPr>
              <a:defRPr/>
            </a:pPr>
            <a:fld id="{F64BD7C5-CBE9-445C-A975-61468FDCDE8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49180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2698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26988" y="744538"/>
            <a:ext cx="6615112" cy="3722687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 Rahmen von Instandhaltungsarbeiten muss der Arbeitgeber sicherstellen, dass es in einem Notfall möglich ist, unverzüglich Rettungsmaßnahmen durchzuführen. </a:t>
            </a:r>
            <a:r>
              <a:rPr lang="de-DE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Dazu sind im Vorfeld insbesondere die folgenden Punkte zu berücksichtigen:− vorgesehene Rettungsmethoden, − Einsatz von Rettungseinrichtungen, − Sicherstellen der Alarmierung, − Organisation der internen/externen Rettungskräfte.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4BD7C5-CBE9-445C-A975-61468FDCDE8A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451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1" descr="PlanET_0440©A.Korehnke Kopie.jpg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8"/>
            <a:ext cx="12192000" cy="3360137"/>
          </a:xfrm>
          <a:prstGeom prst="rect">
            <a:avLst/>
          </a:prstGeom>
        </p:spPr>
      </p:pic>
      <p:sp>
        <p:nvSpPr>
          <p:cNvPr id="21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537215" y="2060848"/>
            <a:ext cx="10465164" cy="1439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3600" b="1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de-DE" dirty="0"/>
              <a:t>Titelmasterformat durch Klicken bearbeiten (Arial, 36, fett)</a:t>
            </a:r>
          </a:p>
        </p:txBody>
      </p:sp>
      <p:pic>
        <p:nvPicPr>
          <p:cNvPr id="10" name="Bild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73"/>
            <a:ext cx="2279163" cy="1039803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93264" y="376446"/>
            <a:ext cx="9927205" cy="21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1435" tIns="25718" rIns="51435" bIns="25718" numCol="1" anchor="b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1800" b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Times" pitchFamily="1" charset="0"/>
              <a:buChar char="•"/>
              <a:defRPr lang="de-DE" sz="1600" b="0" dirty="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1600">
                <a:solidFill>
                  <a:srgbClr val="004575"/>
                </a:solidFill>
                <a:latin typeface="Arial Narrow"/>
                <a:ea typeface="+mn-ea"/>
                <a:cs typeface="Arial Narrow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000">
                <a:solidFill>
                  <a:schemeClr val="accent2"/>
                </a:solidFill>
                <a:latin typeface="Arial Narrow"/>
                <a:ea typeface="+mn-ea"/>
                <a:cs typeface="Arial Narrow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2"/>
                </a:solidFill>
                <a:latin typeface="Arial Narrow"/>
                <a:ea typeface="+mn-ea"/>
                <a:cs typeface="Arial Narrow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2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200" b="0" i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Qualifizierung im Schulungsverbund Biogas – Fachkunde sichere Instandhaltung</a:t>
            </a: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746903" y="188640"/>
            <a:ext cx="1016264" cy="58049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Bild 1" descr="PlanET_0440©A.Korehnke Kopie.jpg">
            <a:extLst>
              <a:ext uri="{FF2B5EF4-FFF2-40B4-BE49-F238E27FC236}">
                <a16:creationId xmlns:a16="http://schemas.microsoft.com/office/drawing/2014/main" id="{8A370F70-FCC7-4C3C-A150-203C78FDC5A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497864"/>
            <a:ext cx="12192000" cy="3360137"/>
          </a:xfrm>
          <a:prstGeom prst="rect">
            <a:avLst/>
          </a:prstGeom>
        </p:spPr>
      </p:pic>
      <p:pic>
        <p:nvPicPr>
          <p:cNvPr id="11" name="Bild 9">
            <a:extLst>
              <a:ext uri="{FF2B5EF4-FFF2-40B4-BE49-F238E27FC236}">
                <a16:creationId xmlns:a16="http://schemas.microsoft.com/office/drawing/2014/main" id="{102E7248-EF71-4530-B674-3FBE78B7D28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7349">
            <a:off x="9059025" y="5267169"/>
            <a:ext cx="2279163" cy="103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71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Agenda (Arial, 28, fett)</a:t>
            </a:r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257175" indent="-257175">
              <a:buClr>
                <a:srgbClr val="007FAC"/>
              </a:buClr>
              <a:buFont typeface="+mj-lt"/>
              <a:buAutoNum type="arabicPeriod"/>
              <a:defRPr sz="2000" b="0" baseline="0">
                <a:solidFill>
                  <a:schemeClr val="accent4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1013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tabLst/>
              <a:defRPr lang="de-DE" sz="2000" b="0" i="0" dirty="0" smtClean="0">
                <a:solidFill>
                  <a:srgbClr val="0082B0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Arial (20)</a:t>
            </a:r>
          </a:p>
          <a:p>
            <a:pPr lvl="0"/>
            <a:r>
              <a:rPr lang="de-DE" dirty="0"/>
              <a:t>Aktuell zu behandelnder Punkt in normalem blau anzeigen……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22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5554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04245" y="1556792"/>
            <a:ext cx="3278155" cy="453650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6" y="1556792"/>
            <a:ext cx="7679068" cy="4536504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007FAC"/>
              </a:buClr>
              <a:buFont typeface="Arial" pitchFamily="34" charset="0"/>
              <a:buNone/>
              <a:defRPr sz="2000" b="1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 marL="201811" indent="-201811">
              <a:buClrTx/>
              <a:buFont typeface="Arial" pitchFamily="34" charset="0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2pPr>
            <a:lvl3pPr marL="404516" indent="-202704">
              <a:buClrTx/>
              <a:buFont typeface="Symbol" pitchFamily="18" charset="2"/>
              <a:buChar char="-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3pPr>
            <a:lvl4pPr marL="606326" indent="-201811">
              <a:buClrTx/>
              <a:buFont typeface="Arial"/>
              <a:buChar char="•"/>
              <a:defRPr sz="18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1125" b="0" i="0" baseline="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Untertitel (Arial, 20, fett)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Textmasterformate durch Klicken bearbeiten (Arial, 20)</a:t>
            </a:r>
          </a:p>
          <a:p>
            <a:pPr lvl="2"/>
            <a:r>
              <a:rPr lang="de-DE" dirty="0"/>
              <a:t>Zweite Ebene (Arial, 18)</a:t>
            </a:r>
          </a:p>
          <a:p>
            <a:pPr lvl="3"/>
            <a:r>
              <a:rPr lang="de-DE" dirty="0"/>
              <a:t>Dritte Ebene (Arial, 16)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77507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</p:spTree>
    <p:extLst>
      <p:ext uri="{BB962C8B-B14F-4D97-AF65-F5344CB8AC3E}">
        <p14:creationId xmlns:p14="http://schemas.microsoft.com/office/powerpoint/2010/main" val="197602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529170" y="228600"/>
            <a:ext cx="7871089" cy="1143000"/>
          </a:xfrm>
        </p:spPr>
        <p:txBody>
          <a:bodyPr anchor="ctr"/>
          <a:lstStyle>
            <a:lvl1pPr>
              <a:defRPr lang="de-DE" sz="2800" b="1" kern="1200" dirty="0">
                <a:solidFill>
                  <a:srgbClr val="0082B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</a:lstStyle>
          <a:p>
            <a:r>
              <a:rPr lang="de-DE" dirty="0"/>
              <a:t>Titelmasterformat durch Klicken bearbeiten (Arial, 28, fett)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  <a:ln/>
        </p:spPr>
        <p:txBody>
          <a:bodyPr/>
          <a:lstStyle>
            <a:lvl1pPr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529169" y="1556792"/>
            <a:ext cx="11178119" cy="4536504"/>
          </a:xfrm>
          <a:prstGeom prst="rect">
            <a:avLst/>
          </a:prstGeom>
        </p:spPr>
        <p:txBody>
          <a:bodyPr/>
          <a:lstStyle>
            <a:lvl1pPr marL="150912" indent="-150912">
              <a:buClr>
                <a:srgbClr val="007FAC"/>
              </a:buClr>
              <a:buFont typeface="Arial" pitchFamily="34" charset="0"/>
              <a:buChar char="•"/>
              <a:defRPr sz="2000" b="0" baseline="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  <a:lvl2pPr marL="417910" indent="-160735">
              <a:buClrTx/>
              <a:buFont typeface="Arial"/>
              <a:buChar char="•"/>
              <a:defRPr sz="2000">
                <a:solidFill>
                  <a:schemeClr val="accent5"/>
                </a:solidFill>
                <a:latin typeface="Arial" pitchFamily="34" charset="0"/>
                <a:cs typeface="Arial" pitchFamily="34" charset="0"/>
              </a:defRPr>
            </a:lvl2pPr>
            <a:lvl3pPr marL="642938" indent="-128588">
              <a:buClrTx/>
              <a:buFont typeface="Arial"/>
              <a:buChar char="•"/>
              <a:defRPr sz="2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3pPr>
            <a:lvl4pPr marL="900113" indent="-128588">
              <a:buClrTx/>
              <a:buFont typeface="Arial"/>
              <a:buChar char="•"/>
              <a:defRPr sz="2000">
                <a:solidFill>
                  <a:schemeClr val="accent3"/>
                </a:solidFill>
                <a:latin typeface="Arial" pitchFamily="34" charset="0"/>
                <a:cs typeface="Arial" pitchFamily="34" charset="0"/>
              </a:defRPr>
            </a:lvl4pPr>
            <a:lvl5pPr marL="1157288" marR="0" indent="-128588" algn="l" defTabSz="51435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  <a:defRPr lang="de-DE" sz="2000" b="0" i="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de-DE" dirty="0"/>
              <a:t>Farbauswahl ergibt sich aus folgenden Designfarben</a:t>
            </a:r>
          </a:p>
          <a:p>
            <a:pPr lvl="1"/>
            <a:r>
              <a:rPr lang="de-DE" dirty="0"/>
              <a:t>Farbe</a:t>
            </a:r>
          </a:p>
          <a:p>
            <a:pPr lvl="2"/>
            <a:r>
              <a:rPr lang="de-DE" dirty="0"/>
              <a:t>Farbe</a:t>
            </a:r>
          </a:p>
          <a:p>
            <a:pPr lvl="3"/>
            <a:r>
              <a:rPr lang="de-DE" dirty="0" err="1"/>
              <a:t>Frabe</a:t>
            </a:r>
            <a:endParaRPr lang="de-DE" dirty="0"/>
          </a:p>
          <a:p>
            <a:pPr lvl="4"/>
            <a:r>
              <a:rPr lang="de-DE" dirty="0"/>
              <a:t>Farbe</a:t>
            </a:r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841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025" baseline="0"/>
            </a:lvl1pPr>
          </a:lstStyle>
          <a:p>
            <a:r>
              <a:rPr lang="de-DE" dirty="0"/>
              <a:t>Titelmasterformat durch Klicken bearbeiten (Arial, 36, fett)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494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31373" y="6400800"/>
            <a:ext cx="2976331" cy="45720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000"/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1435" tIns="25718" rIns="51435" bIns="25718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514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900" b="0" i="0" u="none" strike="noStrike" cap="none" normalizeH="0" baseline="0" dirty="0" err="1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F9273BF1-B3F7-4B62-B1A9-23919B7EA455}"/>
              </a:ext>
            </a:extLst>
          </p:cNvPr>
          <p:cNvSpPr/>
          <p:nvPr/>
        </p:nvSpPr>
        <p:spPr bwMode="auto">
          <a:xfrm>
            <a:off x="529167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2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BF6D4B4-A509-430A-956E-5DDAC46803D2}"/>
              </a:ext>
            </a:extLst>
          </p:cNvPr>
          <p:cNvSpPr/>
          <p:nvPr/>
        </p:nvSpPr>
        <p:spPr bwMode="auto">
          <a:xfrm>
            <a:off x="529166" y="332656"/>
            <a:ext cx="5374812" cy="43204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>
              <a:ln>
                <a:noFill/>
              </a:ln>
              <a:solidFill>
                <a:srgbClr val="0082B0"/>
              </a:solidFill>
              <a:effectLst/>
              <a:latin typeface="+mn-lt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992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373" y="6400800"/>
            <a:ext cx="407055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7FAC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264352" y="64008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0082B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A5E5EF-0834-4E75-BB99-5BD99C2491AC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1427" y="1844824"/>
            <a:ext cx="10559999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 Vortrag (Arial, 36)</a:t>
            </a: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0777390" y="184212"/>
            <a:ext cx="1223268" cy="6525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298209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25" b="0" i="0" baseline="0">
          <a:solidFill>
            <a:srgbClr val="0082B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575" b="1">
          <a:solidFill>
            <a:schemeClr val="accent2"/>
          </a:solidFill>
          <a:latin typeface="Calibri" pitchFamily="34" charset="0"/>
          <a:ea typeface="ＭＳ Ｐゴシック" pitchFamily="1" charset="-128"/>
        </a:defRPr>
      </a:lvl5pPr>
      <a:lvl6pPr marL="25717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6pPr>
      <a:lvl7pPr marL="51435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7pPr>
      <a:lvl8pPr marL="771525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8pPr>
      <a:lvl9pPr marL="1028700" algn="l" rtl="0" eaLnBrk="1" fontAlgn="base" hangingPunct="1">
        <a:spcBef>
          <a:spcPct val="0"/>
        </a:spcBef>
        <a:spcAft>
          <a:spcPct val="0"/>
        </a:spcAft>
        <a:defRPr sz="1350">
          <a:solidFill>
            <a:schemeClr val="accent2"/>
          </a:solidFill>
          <a:latin typeface="Arial" charset="0"/>
          <a:ea typeface="ＭＳ Ｐゴシック" pitchFamily="1" charset="-128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None/>
        <a:defRPr sz="1125" b="1" i="0">
          <a:solidFill>
            <a:srgbClr val="007FAC"/>
          </a:solidFill>
          <a:latin typeface="+mj-lt"/>
          <a:ea typeface="+mn-ea"/>
          <a:cs typeface="TradeGothic BoldTwo"/>
        </a:defRPr>
      </a:lvl1pPr>
      <a:lvl2pPr marL="417910" indent="-160735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Times" pitchFamily="1" charset="0"/>
        <a:buChar char="•"/>
        <a:defRPr lang="de-DE" sz="900" b="0" dirty="0">
          <a:solidFill>
            <a:schemeClr val="accent2"/>
          </a:solidFill>
          <a:latin typeface="Arial Narrow"/>
          <a:ea typeface="+mn-ea"/>
          <a:cs typeface="Arial Narrow"/>
        </a:defRPr>
      </a:lvl2pPr>
      <a:lvl3pPr marL="642938" indent="-12858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900">
          <a:solidFill>
            <a:srgbClr val="004575"/>
          </a:solidFill>
          <a:latin typeface="Arial Narrow"/>
          <a:ea typeface="+mn-ea"/>
          <a:cs typeface="Arial Narrow"/>
        </a:defRPr>
      </a:lvl3pPr>
      <a:lvl4pPr marL="900113" indent="-1285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–"/>
        <a:defRPr sz="1125">
          <a:solidFill>
            <a:schemeClr val="accent2"/>
          </a:solidFill>
          <a:latin typeface="Arial Narrow"/>
          <a:ea typeface="+mn-ea"/>
          <a:cs typeface="Arial Narrow"/>
        </a:defRPr>
      </a:lvl4pPr>
      <a:lvl5pPr marL="1157288" indent="-128588" algn="l" rtl="0" eaLnBrk="1" fontAlgn="base" hangingPunct="1">
        <a:spcBef>
          <a:spcPct val="20000"/>
        </a:spcBef>
        <a:spcAft>
          <a:spcPct val="0"/>
        </a:spcAft>
        <a:buChar char="»"/>
        <a:defRPr sz="1125">
          <a:solidFill>
            <a:schemeClr val="bg2"/>
          </a:solidFill>
          <a:latin typeface="Arial Narrow"/>
          <a:ea typeface="+mn-ea"/>
          <a:cs typeface="Arial Narrow"/>
        </a:defRPr>
      </a:lvl5pPr>
      <a:lvl6pPr marL="141446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6pPr>
      <a:lvl7pPr marL="167163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7pPr>
      <a:lvl8pPr marL="1928813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8pPr>
      <a:lvl9pPr marL="2185988" indent="-128588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dirty="0"/>
              <a:t>Übung – Vorbereitung und Planung einer Instandhaltungstätigkeit</a:t>
            </a:r>
            <a:endParaRPr lang="de-DE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8010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35D0D83A-DAE4-9536-9897-755064E2F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792" y="764704"/>
            <a:ext cx="9344720" cy="6000162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EE3EE25-B3E4-467C-82ED-E9E9F3992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10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D3E03F6-4CD0-F56C-DD59-1CE83E5E5A1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89385"/>
          <a:stretch/>
        </p:blipFill>
        <p:spPr>
          <a:xfrm>
            <a:off x="1415480" y="193354"/>
            <a:ext cx="9270400" cy="664485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65DFCAA-25A1-3E24-2DC1-33A939687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264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4DEABE2-2B71-5E15-B961-9789BB24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11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5487A88-3A78-E66B-AEBE-E9174C18AA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2881"/>
          <a:stretch>
            <a:fillRect/>
          </a:stretch>
        </p:blipFill>
        <p:spPr>
          <a:xfrm>
            <a:off x="1415480" y="116632"/>
            <a:ext cx="9891726" cy="259228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453C766E-EB5B-56B3-E2AA-7484C0A8F37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36" b="14913"/>
          <a:stretch>
            <a:fillRect/>
          </a:stretch>
        </p:blipFill>
        <p:spPr>
          <a:xfrm>
            <a:off x="1487488" y="2708920"/>
            <a:ext cx="9891726" cy="3744416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A04FB03-16AC-DCA3-2FE6-BBA24ED72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927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2CFB5CC-F5E8-8C83-36DD-FCE8B1F3B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3CD7C4C3-914E-1105-793B-4CA44EB89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764704"/>
            <a:ext cx="11809310" cy="5904656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A0F0A88-78BC-53C1-F328-727443FF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7343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66B92658-EF26-8F63-AEFC-E9F20701371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428"/>
          <a:stretch>
            <a:fillRect/>
          </a:stretch>
        </p:blipFill>
        <p:spPr>
          <a:xfrm>
            <a:off x="911424" y="106010"/>
            <a:ext cx="10520250" cy="6635357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E64247C-EE2E-A1AE-D6D3-3C0B517B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FE041A-A606-D091-1EE6-C8C7E6DFC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3868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3DBB81C8-05E7-580D-34EC-317470F525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9056"/>
          <a:stretch/>
        </p:blipFill>
        <p:spPr>
          <a:xfrm>
            <a:off x="1631504" y="1988840"/>
            <a:ext cx="9034385" cy="4824536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D7C5FB06-0CB4-6BD1-185A-070BCC736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Besprechung der Ergebnisse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426A8E2-8C2F-E662-A859-F7D2B019D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  <p:sp>
        <p:nvSpPr>
          <p:cNvPr id="9" name="Textplatzhalter 3">
            <a:extLst>
              <a:ext uri="{FF2B5EF4-FFF2-40B4-BE49-F238E27FC236}">
                <a16:creationId xmlns:a16="http://schemas.microsoft.com/office/drawing/2014/main" id="{85E44889-61F7-82A5-A1AD-8C44D219B6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sz="2000" b="1" dirty="0"/>
              <a:t>Dokument 2 </a:t>
            </a:r>
            <a:r>
              <a:rPr lang="de-DE" sz="2000" b="1" dirty="0">
                <a:sym typeface="Wingdings" panose="05000000000000000000" pitchFamily="2" charset="2"/>
              </a:rPr>
              <a:t> Dieses ist am Tag der Instandhaltungstätigkeit auszufüllen</a:t>
            </a:r>
            <a:endParaRPr lang="de-DE" sz="2000" b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F0CEA18-AA6B-B90E-0214-27D3174C2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22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E320136-903B-D181-F607-C584B550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15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2710C04-77D5-FDF3-0115-681B3BDD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1B30108-2563-5347-E449-7A27574389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604" t="30599" r="23422" b="20328"/>
          <a:stretch>
            <a:fillRect/>
          </a:stretch>
        </p:blipFill>
        <p:spPr>
          <a:xfrm>
            <a:off x="1703510" y="139169"/>
            <a:ext cx="8424937" cy="411673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2BA57226-07F8-71DE-90DE-8F401A24305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4604" t="38588" r="23422" b="29457"/>
          <a:stretch>
            <a:fillRect/>
          </a:stretch>
        </p:blipFill>
        <p:spPr>
          <a:xfrm>
            <a:off x="1703511" y="4177338"/>
            <a:ext cx="8424937" cy="268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690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98F259B2-7941-A54D-AE2A-39FCBE55A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000" y="548680"/>
            <a:ext cx="9684000" cy="6213359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7B25CE5-5DDF-C946-64F6-DA2786A32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16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7EF2707-C6DE-43D0-5439-C27DFDD87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3267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17</a:t>
            </a:fld>
            <a:endParaRPr lang="de-DE" dirty="0"/>
          </a:p>
        </p:txBody>
      </p:sp>
      <p:sp>
        <p:nvSpPr>
          <p:cNvPr id="30723" name="Inhaltsplatzhalter 2"/>
          <p:cNvSpPr>
            <a:spLocks noGrp="1"/>
          </p:cNvSpPr>
          <p:nvPr>
            <p:ph type="body" sz="quarter" idx="13"/>
          </p:nvPr>
        </p:nvSpPr>
        <p:spPr>
          <a:xfrm>
            <a:off x="2063552" y="2276873"/>
            <a:ext cx="8604448" cy="714375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  <a:defRPr/>
            </a:pPr>
            <a:r>
              <a:rPr lang="de-DE" sz="3600" b="0" dirty="0">
                <a:solidFill>
                  <a:schemeClr val="accent3"/>
                </a:solidFill>
                <a:cs typeface="TradeGothic Bold"/>
              </a:rPr>
              <a:t>Vielen Dank für Ihre Aufmerksamkeit!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529169" y="228600"/>
            <a:ext cx="6790967" cy="1143000"/>
          </a:xfrm>
        </p:spPr>
        <p:txBody>
          <a:bodyPr/>
          <a:lstStyle/>
          <a:p>
            <a:r>
              <a:rPr lang="de-DE" sz="2400" dirty="0"/>
              <a:t>Anlassbezogene Gefährdungsbeurteilung anhand der A-002-0 des Fachverband Biogas 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42020CB9-598F-41BD-B058-380FB38EF93E}" type="slidenum">
              <a:rPr lang="de-DE" smtClean="0"/>
              <a:pPr algn="r">
                <a:defRPr/>
              </a:pPr>
              <a:t>2</a:t>
            </a:fld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263351" y="1497732"/>
            <a:ext cx="6865985" cy="4903068"/>
          </a:xfrm>
        </p:spPr>
        <p:txBody>
          <a:bodyPr/>
          <a:lstStyle/>
          <a:p>
            <a:pPr>
              <a:buNone/>
            </a:pPr>
            <a:r>
              <a:rPr lang="de-DE" sz="2000" b="1" dirty="0"/>
              <a:t>Zielsetzung der Arbeitshilfe</a:t>
            </a:r>
          </a:p>
          <a:p>
            <a:pPr marL="0" indent="0">
              <a:buNone/>
            </a:pPr>
            <a:r>
              <a:rPr lang="de-DE" sz="1600" b="0" dirty="0"/>
              <a:t>Praktische Hilfestellung für die Einweisung, Gefährdungsbeurteilung, den sicheren Arbeitsablauf und die Freigabe/Erlaubnis bei Arbeiten mit besonderer Gefährdung.</a:t>
            </a:r>
          </a:p>
          <a:p>
            <a:pPr marL="0" indent="0">
              <a:buNone/>
            </a:pPr>
            <a:endParaRPr lang="de-DE" sz="1000" b="0" dirty="0"/>
          </a:p>
          <a:p>
            <a:pPr marL="0" indent="0">
              <a:buNone/>
            </a:pPr>
            <a:r>
              <a:rPr lang="de-DE" sz="1600" dirty="0"/>
              <a:t>Derzeit sind verschiedene Varianten der Arbeitshilfe verfügbar: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0" dirty="0"/>
              <a:t>A-002 Allgemeines Muster-Einweisungsprotokoll u. Freigabeschein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400" b="0" dirty="0"/>
              <a:t>A-002-0 Allgemeines Muster-Einweisungsprotokoll, inkl. GBU u. Freigabeschein</a:t>
            </a:r>
          </a:p>
          <a:p>
            <a:pPr marL="760412" lvl="1">
              <a:buFont typeface="Arial" panose="020B0604020202020204" pitchFamily="34" charset="0"/>
              <a:buChar char="•"/>
            </a:pPr>
            <a:r>
              <a:rPr lang="de-DE" sz="1400" b="0" dirty="0"/>
              <a:t>A-002-01 Arbeiten am gasführenden System inkl. Ex-Schutz Zonen</a:t>
            </a:r>
          </a:p>
          <a:p>
            <a:pPr marL="760412" lvl="1">
              <a:buFont typeface="Arial" panose="020B0604020202020204" pitchFamily="34" charset="0"/>
              <a:buChar char="•"/>
            </a:pPr>
            <a:r>
              <a:rPr lang="de-DE" sz="1400" b="0" dirty="0"/>
              <a:t>A-002-02 Arbeiten an der Einbringtechnik</a:t>
            </a:r>
          </a:p>
          <a:p>
            <a:pPr marL="760412" lvl="1">
              <a:buFont typeface="Arial" panose="020B0604020202020204" pitchFamily="34" charset="0"/>
              <a:buChar char="•"/>
            </a:pPr>
            <a:r>
              <a:rPr lang="de-DE" sz="1400" b="0" dirty="0"/>
              <a:t>A-002-03 Arbeiten an BHKW </a:t>
            </a:r>
          </a:p>
          <a:p>
            <a:pPr marL="760412" lvl="1">
              <a:buFont typeface="Arial" panose="020B0604020202020204" pitchFamily="34" charset="0"/>
              <a:buChar char="•"/>
            </a:pPr>
            <a:r>
              <a:rPr lang="de-DE" sz="1400" b="0" dirty="0"/>
              <a:t>A-002-04 Arbeiten an Trocknungsanlagen </a:t>
            </a:r>
          </a:p>
          <a:p>
            <a:pPr marL="760412" lvl="1">
              <a:buFont typeface="Arial" panose="020B0604020202020204" pitchFamily="34" charset="0"/>
              <a:buChar char="•"/>
            </a:pPr>
            <a:r>
              <a:rPr lang="de-DE" sz="1400" b="0" dirty="0"/>
              <a:t>A-002-05 </a:t>
            </a:r>
            <a:r>
              <a:rPr lang="de-DE" sz="1400" b="0" dirty="0">
                <a:solidFill>
                  <a:schemeClr val="accent1"/>
                </a:solidFill>
              </a:rPr>
              <a:t>Arbeiten an Gasspeichermembranen</a:t>
            </a:r>
          </a:p>
          <a:p>
            <a:pPr marL="760412" lvl="1">
              <a:buFont typeface="Arial" panose="020B0604020202020204" pitchFamily="34" charset="0"/>
              <a:buChar char="•"/>
            </a:pPr>
            <a:r>
              <a:rPr lang="de-DE" sz="1400" b="0" dirty="0">
                <a:solidFill>
                  <a:schemeClr val="accent2"/>
                </a:solidFill>
              </a:rPr>
              <a:t>A-002-06 Wechsel Aktivkohle (in Erarbeitung)</a:t>
            </a:r>
            <a:r>
              <a:rPr lang="de-DE" sz="1200" b="0" dirty="0"/>
              <a:t>	</a:t>
            </a:r>
          </a:p>
          <a:p>
            <a:pPr marL="0" indent="0">
              <a:buNone/>
            </a:pPr>
            <a:endParaRPr lang="de-DE" sz="800" dirty="0"/>
          </a:p>
          <a:p>
            <a:pPr marL="0" indent="0">
              <a:buNone/>
            </a:pPr>
            <a:r>
              <a:rPr lang="de-DE" sz="1800" dirty="0">
                <a:sym typeface="Wingdings" panose="05000000000000000000" pitchFamily="2" charset="2"/>
              </a:rPr>
              <a:t> Diese werden derzeit nach und nach überarbeitet und an neue Erkenntnisse angepasst</a:t>
            </a:r>
            <a:endParaRPr lang="de-DE" sz="1800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79CD7C7-8FE7-5101-98E4-26B2159110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8168" y="116632"/>
            <a:ext cx="4506514" cy="608070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D3C8DFA-BC60-76FE-8515-F3BAF0E18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Muster-Einweisungsprotokolle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>
          <a:xfrm>
            <a:off x="529167" y="1556792"/>
            <a:ext cx="6430929" cy="4536504"/>
          </a:xfrm>
        </p:spPr>
        <p:txBody>
          <a:bodyPr/>
          <a:lstStyle/>
          <a:p>
            <a:pPr>
              <a:buNone/>
            </a:pPr>
            <a:r>
              <a:rPr lang="de-DE" sz="2000" b="1" dirty="0"/>
              <a:t>Die Einweisungsprotokolle sind geeignet für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/>
              <a:t>Arbeiten mit eigenem Personal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/>
              <a:t>Arbeiten durch Fremdfirmen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/>
              <a:t>Arbeiten mit Fremdfirmen und eigenem Personal</a:t>
            </a:r>
          </a:p>
          <a:p>
            <a:pPr marL="0" indent="0">
              <a:buNone/>
            </a:pPr>
            <a:endParaRPr lang="de-DE" sz="1000" b="0" dirty="0"/>
          </a:p>
          <a:p>
            <a:pPr>
              <a:buFont typeface="Wingdings"/>
              <a:buChar char="è"/>
            </a:pPr>
            <a:r>
              <a:rPr lang="de-DE" sz="1800" b="0" dirty="0">
                <a:solidFill>
                  <a:schemeClr val="accent5"/>
                </a:solidFill>
                <a:sym typeface="Wingdings" pitchFamily="2" charset="2"/>
              </a:rPr>
              <a:t>Hilfe bei der Umsetzung der rechtlichen Verpflichtung zur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>
                <a:sym typeface="Wingdings" pitchFamily="2" charset="2"/>
              </a:rPr>
              <a:t>Einweisung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>
                <a:sym typeface="Wingdings" pitchFamily="2" charset="2"/>
              </a:rPr>
              <a:t>Vergabe von Verantwortlichkeiten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>
                <a:sym typeface="Wingdings" pitchFamily="2" charset="2"/>
              </a:rPr>
              <a:t>Durchführung der Gefährdungsbeurteilung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>
                <a:sym typeface="Wingdings" pitchFamily="2" charset="2"/>
              </a:rPr>
              <a:t>Freigabe der Arbeiten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0" dirty="0">
                <a:solidFill>
                  <a:schemeClr val="accent1"/>
                </a:solidFill>
                <a:sym typeface="Wingdings" pitchFamily="2" charset="2"/>
              </a:rPr>
              <a:t>Dokumentation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sz="800" dirty="0">
              <a:solidFill>
                <a:schemeClr val="accent1"/>
              </a:solidFill>
              <a:sym typeface="Wingdings" pitchFamily="2" charset="2"/>
            </a:endParaRPr>
          </a:p>
          <a:p>
            <a:pPr>
              <a:buFont typeface="Wingdings" panose="05000000000000000000" pitchFamily="2" charset="2"/>
              <a:buChar char="è"/>
            </a:pPr>
            <a:r>
              <a:rPr lang="de-DE" sz="1800" b="0" dirty="0">
                <a:solidFill>
                  <a:schemeClr val="accent1"/>
                </a:solidFill>
                <a:sym typeface="Wingdings" panose="05000000000000000000" pitchFamily="2" charset="2"/>
              </a:rPr>
              <a:t>Es erfolgte die Aufteilung in 2 Dokumente</a:t>
            </a:r>
          </a:p>
          <a:p>
            <a:pPr marL="285750" lvl="1">
              <a:buClr>
                <a:srgbClr val="007FAC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sym typeface="Wingdings" panose="05000000000000000000" pitchFamily="2" charset="2"/>
              </a:rPr>
              <a:t>Dokument 1: Vorbereitende Abstimmung!</a:t>
            </a:r>
          </a:p>
          <a:p>
            <a:pPr marL="285750" lvl="1">
              <a:buClr>
                <a:srgbClr val="007FAC"/>
              </a:buClr>
              <a:buFont typeface="Arial" panose="020B0604020202020204" pitchFamily="34" charset="0"/>
              <a:buChar char="•"/>
            </a:pPr>
            <a:r>
              <a:rPr lang="de-DE" sz="1600" dirty="0">
                <a:sym typeface="Wingdings" panose="05000000000000000000" pitchFamily="2" charset="2"/>
              </a:rPr>
              <a:t>Dokument 2: Abstimmung am Tag der Instandhaltungstätigkeit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D8FE5884-DD9A-08E9-6683-233EAB5C18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080" y="1035551"/>
            <a:ext cx="5153744" cy="521090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9AC6699-1F8E-F54F-1214-C0518095D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B147587D-AF1F-067B-15F9-353D29D72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Aufgabenstellung / Übung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3F8F13C-CD8B-DE02-810F-08845F7E8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12528FC-4EFE-2824-1EF1-B908B9657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5E5EF-0834-4E75-BB99-5BD99C2491AC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37385E4-9F07-FFFB-B443-FD257A19C5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Ihr Unternehmen wird für den Tausch eines Tauchmotorrührwerks beauftragt. </a:t>
            </a:r>
          </a:p>
          <a:p>
            <a:pPr marL="0" indent="0">
              <a:buNone/>
            </a:pPr>
            <a:r>
              <a:rPr lang="de-DE" dirty="0"/>
              <a:t>Dieses befindet sich in einem von insgesamt 2 Fermentern. </a:t>
            </a:r>
          </a:p>
          <a:p>
            <a:pPr marL="0" indent="0">
              <a:buNone/>
            </a:pPr>
            <a:r>
              <a:rPr lang="de-DE" dirty="0"/>
              <a:t>Der Fermenter hat ein Tragluftdach (Doppelmembranspeicher). </a:t>
            </a:r>
          </a:p>
          <a:p>
            <a:pPr marL="0" indent="0">
              <a:buNone/>
            </a:pPr>
            <a:r>
              <a:rPr lang="de-DE" dirty="0"/>
              <a:t>Es ist kein umlaufender Arbeitssteg vorhanden. </a:t>
            </a:r>
          </a:p>
          <a:p>
            <a:pPr marL="0" indent="0">
              <a:buNone/>
            </a:pPr>
            <a:r>
              <a:rPr lang="de-DE" dirty="0"/>
              <a:t>Die Biogasanlage befindet sich im regulären Betrieb und es handelt sich um einen geplanten Austausch und keinen Notfall.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Der Biogasanlagenbetreiber übergibt den Auftrag vollständig an Ihr Unternehmen, da er nicht die erforderlichen Fachkenntnisse besitzt.</a:t>
            </a:r>
          </a:p>
          <a:p>
            <a:pPr marL="0" indent="0">
              <a:buNone/>
            </a:pPr>
            <a:endParaRPr lang="de-DE" dirty="0"/>
          </a:p>
          <a:p>
            <a:pPr algn="ctr">
              <a:buFont typeface="Wingdings" panose="05000000000000000000" pitchFamily="2" charset="2"/>
              <a:buChar char="è"/>
            </a:pPr>
            <a:r>
              <a:rPr lang="de-DE" dirty="0">
                <a:solidFill>
                  <a:schemeClr val="accent5"/>
                </a:solidFill>
                <a:sym typeface="Wingdings" panose="05000000000000000000" pitchFamily="2" charset="2"/>
              </a:rPr>
              <a:t>Schließen Sie sich in Gruppen von 4-5 Personen zusammen und arbeiten Sie das Mustereinweisungsprotokoll durch. </a:t>
            </a:r>
          </a:p>
          <a:p>
            <a:pPr algn="ctr">
              <a:buFont typeface="Wingdings" panose="05000000000000000000" pitchFamily="2" charset="2"/>
              <a:buChar char="è"/>
            </a:pPr>
            <a:r>
              <a:rPr lang="de-DE" dirty="0">
                <a:solidFill>
                  <a:schemeClr val="accent5"/>
                </a:solidFill>
                <a:sym typeface="Wingdings" panose="05000000000000000000" pitchFamily="2" charset="2"/>
              </a:rPr>
              <a:t>Sie haben 30 Minuten Zeit. Nach der Pause erfolgt die Besprechung der Ergebnisse.</a:t>
            </a:r>
            <a:endParaRPr lang="de-DE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355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D4119904-C045-E2F4-C105-1D19D3EEFC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2666" y="1988840"/>
            <a:ext cx="9386668" cy="4787326"/>
          </a:xfrm>
          <a:prstGeom prst="rect">
            <a:avLst/>
          </a:prstGeom>
          <a:ln>
            <a:noFill/>
          </a:ln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/>
              <a:t>Besprechung der Ergebnisse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de-DE" sz="2000" b="1" dirty="0"/>
              <a:t>Dokument 1 </a:t>
            </a:r>
            <a:r>
              <a:rPr lang="de-DE" sz="2000" b="1" dirty="0">
                <a:sym typeface="Wingdings" panose="05000000000000000000" pitchFamily="2" charset="2"/>
              </a:rPr>
              <a:t> Dieses ist vor dem Tag der Instandhaltungstätigkeit abzustimmen</a:t>
            </a:r>
            <a:endParaRPr lang="de-DE" sz="2000" b="1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29BCD79-F9DF-6C9F-2746-77C18EA8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fik 13">
            <a:extLst>
              <a:ext uri="{FF2B5EF4-FFF2-40B4-BE49-F238E27FC236}">
                <a16:creationId xmlns:a16="http://schemas.microsoft.com/office/drawing/2014/main" id="{93CB7EFA-DBA5-AE4A-AFEB-F797BF6D401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20360"/>
          <a:stretch/>
        </p:blipFill>
        <p:spPr>
          <a:xfrm>
            <a:off x="431372" y="85418"/>
            <a:ext cx="11110686" cy="6687164"/>
          </a:xfrm>
          <a:prstGeom prst="rect">
            <a:avLst/>
          </a:prstGeom>
          <a:ln>
            <a:noFill/>
          </a:ln>
        </p:spPr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34DD8A9-AC86-0D46-5466-DE184D503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88171009-1776-AA42-8715-FA4861947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480" y="764704"/>
            <a:ext cx="9145016" cy="6067842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C553F04-844C-8351-43B7-7242E11C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8AC2691A-551F-0DB4-635B-C351279B3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7489" y="188640"/>
            <a:ext cx="9001000" cy="678157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58AD3AD-6D61-6377-0A40-BC7AA6B2A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959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8093476-050A-2E17-5776-79B6154451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888"/>
          <a:stretch/>
        </p:blipFill>
        <p:spPr>
          <a:xfrm>
            <a:off x="1631504" y="62498"/>
            <a:ext cx="8928992" cy="6733004"/>
          </a:xfrm>
          <a:prstGeom prst="rect">
            <a:avLst/>
          </a:prstGeom>
        </p:spPr>
      </p:pic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38521B0-CCA9-B526-59C7-2F0221523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894D03C-33F4-D073-AEEE-18B231AC9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86090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8A7CF4D7-1812-2C2B-FD3C-440AB2219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AF9BAD-775A-4C64-ACE3-76CB4F6FA34E}" type="slidenum">
              <a:rPr lang="de-DE" smtClean="0"/>
              <a:pPr>
                <a:defRPr/>
              </a:pPr>
              <a:t>9</a:t>
            </a:fld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09682CC-E29D-44EE-01B9-F78E546D7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480" y="0"/>
            <a:ext cx="9721080" cy="6782912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96BF6A9-EFA6-C87B-BED5-D2A02633C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Schulung 2025/2026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15698196"/>
      </p:ext>
    </p:extLst>
  </p:cSld>
  <p:clrMapOvr>
    <a:masterClrMapping/>
  </p:clrMapOvr>
</p:sld>
</file>

<file path=ppt/theme/theme1.xml><?xml version="1.0" encoding="utf-8"?>
<a:theme xmlns:a="http://schemas.openxmlformats.org/drawingml/2006/main" name="1_Folienmaster">
  <a:themeElements>
    <a:clrScheme name="FvB">
      <a:dk1>
        <a:srgbClr val="0082B0"/>
      </a:dk1>
      <a:lt1>
        <a:sysClr val="window" lastClr="FFFFFF"/>
      </a:lt1>
      <a:dk2>
        <a:srgbClr val="003399"/>
      </a:dk2>
      <a:lt2>
        <a:srgbClr val="F8F8F8"/>
      </a:lt2>
      <a:accent1>
        <a:srgbClr val="0082B0"/>
      </a:accent1>
      <a:accent2>
        <a:srgbClr val="FF6600"/>
      </a:accent2>
      <a:accent3>
        <a:srgbClr val="849E00"/>
      </a:accent3>
      <a:accent4>
        <a:srgbClr val="7F7F7F"/>
      </a:accent4>
      <a:accent5>
        <a:srgbClr val="C40823"/>
      </a:accent5>
      <a:accent6>
        <a:srgbClr val="FFFF00"/>
      </a:accent6>
      <a:hlink>
        <a:srgbClr val="0000FF"/>
      </a:hlink>
      <a:folHlink>
        <a:srgbClr val="800080"/>
      </a:folHlink>
    </a:clrScheme>
    <a:fontScheme name="Benutzerdefiniert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rgbClr val="0082B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0082B0"/>
            </a:solidFill>
            <a:effectLst/>
            <a:latin typeface="+mn-lt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err="1" smtClean="0">
            <a:solidFill>
              <a:srgbClr val="0082B0"/>
            </a:solidFill>
            <a:latin typeface="+mn-lt"/>
          </a:defRPr>
        </a:defPPr>
      </a:lst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olienmaster" id="{ABE4170C-ECBB-4C12-9CDB-1438AA076A2B}" vid="{E59A8CF6-1544-412F-BD41-23A8175CDA0C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769911A0AC81D4E95C2D7B114B0444A" ma:contentTypeVersion="15" ma:contentTypeDescription="Ein neues Dokument erstellen." ma:contentTypeScope="" ma:versionID="616d89c4c8d6aa4775eda37915cbaea5">
  <xsd:schema xmlns:xsd="http://www.w3.org/2001/XMLSchema" xmlns:xs="http://www.w3.org/2001/XMLSchema" xmlns:p="http://schemas.microsoft.com/office/2006/metadata/properties" xmlns:ns2="36410a01-fa77-459f-a34f-357eec46d985" xmlns:ns3="52eaf7ba-4a69-4575-b23e-587c62a62034" targetNamespace="http://schemas.microsoft.com/office/2006/metadata/properties" ma:root="true" ma:fieldsID="f699b0b1771e405677d5169ee15798cc" ns2:_="" ns3:_="">
    <xsd:import namespace="36410a01-fa77-459f-a34f-357eec46d985"/>
    <xsd:import namespace="52eaf7ba-4a69-4575-b23e-587c62a620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10a01-fa77-459f-a34f-357eec46d9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ildmarkierungen" ma:readOnly="false" ma:fieldId="{5cf76f15-5ced-4ddc-b409-7134ff3c332f}" ma:taxonomyMulti="true" ma:sspId="c1c15422-e800-4813-b234-386c372807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eaf7ba-4a69-4575-b23e-587c62a6203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8de7720-e927-4a91-b667-b8c257ca2c5d}" ma:internalName="TaxCatchAll" ma:showField="CatchAllData" ma:web="52eaf7ba-4a69-4575-b23e-587c62a620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eaf7ba-4a69-4575-b23e-587c62a62034" xsi:nil="true"/>
    <lcf76f155ced4ddcb4097134ff3c332f xmlns="36410a01-fa77-459f-a34f-357eec46d98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A4E3A5A-9532-4519-BADE-029A3318AA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410a01-fa77-459f-a34f-357eec46d985"/>
    <ds:schemaRef ds:uri="52eaf7ba-4a69-4575-b23e-587c62a620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884ADA-0E6E-4944-B4DA-A94CC2B899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CD38DB-DAD5-4EF9-8519-F83187781515}">
  <ds:schemaRefs>
    <ds:schemaRef ds:uri="http://schemas.microsoft.com/office/2006/metadata/properties"/>
    <ds:schemaRef ds:uri="http://schemas.microsoft.com/office/infopath/2007/PartnerControls"/>
    <ds:schemaRef ds:uri="1bc0b788-fcec-48db-b856-dc445bf0e70c"/>
    <ds:schemaRef ds:uri="52eaf7ba-4a69-4575-b23e-587c62a62034"/>
    <ds:schemaRef ds:uri="36410a01-fa77-459f-a34f-357eec46d98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0. Folienmaster</Template>
  <TotalTime>0</TotalTime>
  <Words>414</Words>
  <Application>Microsoft Office PowerPoint</Application>
  <PresentationFormat>Breitbild</PresentationFormat>
  <Paragraphs>84</Paragraphs>
  <Slides>17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Symbol</vt:lpstr>
      <vt:lpstr>Times</vt:lpstr>
      <vt:lpstr>TradeGothic Bold</vt:lpstr>
      <vt:lpstr>Wingdings</vt:lpstr>
      <vt:lpstr>1_Folienmaster</vt:lpstr>
      <vt:lpstr>Übung – Vorbereitung und Planung einer Instandhaltungstätigkeit</vt:lpstr>
      <vt:lpstr>Anlassbezogene Gefährdungsbeurteilung anhand der A-002-0 des Fachverband Biogas </vt:lpstr>
      <vt:lpstr>Muster-Einweisungsprotokolle</vt:lpstr>
      <vt:lpstr>Aufgabenstellung / Übung</vt:lpstr>
      <vt:lpstr>Besprechung der Ergebnisse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Besprechung der Ergebnisse</vt:lpstr>
      <vt:lpstr>PowerPoint-Präsentation</vt:lpstr>
      <vt:lpstr>PowerPoint-Präsentation</vt:lpstr>
      <vt:lpstr>PowerPoint-Präsentation</vt:lpstr>
    </vt:vector>
  </TitlesOfParts>
  <Company>Office 2004 Test Robert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Office 2004 Test Robert</dc:creator>
  <cp:lastModifiedBy>Marion Wiesheu</cp:lastModifiedBy>
  <cp:revision>1468</cp:revision>
  <cp:lastPrinted>2020-09-10T13:51:07Z</cp:lastPrinted>
  <dcterms:created xsi:type="dcterms:W3CDTF">2009-08-13T15:55:16Z</dcterms:created>
  <dcterms:modified xsi:type="dcterms:W3CDTF">2025-12-18T12:07:03Z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0x0101002769911A0AC81D4E95C2D7B114B0444A</vt:lpwstr>
  </property>
  <property fmtid="{D5CDD505-2E9C-101B-9397-08002B2CF9AE}" pid="3" name="MediaServiceImageTags">
    <vt:lpwstr/>
  </property>
</Properties>
</file>