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 id="2147483709" r:id="rId2"/>
    <p:sldMasterId id="2147483717" r:id="rId3"/>
    <p:sldMasterId id="2147483725" r:id="rId4"/>
  </p:sldMasterIdLst>
  <p:notesMasterIdLst>
    <p:notesMasterId r:id="rId31"/>
  </p:notesMasterIdLst>
  <p:sldIdLst>
    <p:sldId id="257" r:id="rId5"/>
    <p:sldId id="308" r:id="rId6"/>
    <p:sldId id="1653" r:id="rId7"/>
    <p:sldId id="304" r:id="rId8"/>
    <p:sldId id="299" r:id="rId9"/>
    <p:sldId id="301" r:id="rId10"/>
    <p:sldId id="1655" r:id="rId11"/>
    <p:sldId id="1654" r:id="rId12"/>
    <p:sldId id="351" r:id="rId13"/>
    <p:sldId id="310" r:id="rId14"/>
    <p:sldId id="312" r:id="rId15"/>
    <p:sldId id="313" r:id="rId16"/>
    <p:sldId id="350" r:id="rId17"/>
    <p:sldId id="307" r:id="rId18"/>
    <p:sldId id="317" r:id="rId19"/>
    <p:sldId id="318" r:id="rId20"/>
    <p:sldId id="320" r:id="rId21"/>
    <p:sldId id="322" r:id="rId22"/>
    <p:sldId id="289" r:id="rId23"/>
    <p:sldId id="291" r:id="rId24"/>
    <p:sldId id="296" r:id="rId25"/>
    <p:sldId id="353" r:id="rId26"/>
    <p:sldId id="337" r:id="rId27"/>
    <p:sldId id="355" r:id="rId28"/>
    <p:sldId id="356" r:id="rId29"/>
    <p:sldId id="271"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FA3253-D744-4767-9456-778AB5ED00C6}" v="5" dt="2025-08-19T13:19:08.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86" autoAdjust="0"/>
  </p:normalViewPr>
  <p:slideViewPr>
    <p:cSldViewPr>
      <p:cViewPr varScale="1">
        <p:scale>
          <a:sx n="91" d="100"/>
          <a:sy n="91" d="100"/>
        </p:scale>
        <p:origin x="1236" y="30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n Wiesheu" userId="e31b03c9-5b94-4bcb-bb10-ddf71751b58d" providerId="ADAL" clId="{BCFA3253-D744-4767-9456-778AB5ED00C6}"/>
    <pc:docChg chg="undo custSel addSld delSld modSld sldOrd modMainMaster">
      <pc:chgData name="Marion Wiesheu" userId="e31b03c9-5b94-4bcb-bb10-ddf71751b58d" providerId="ADAL" clId="{BCFA3253-D744-4767-9456-778AB5ED00C6}" dt="2025-08-19T13:19:08.523" v="176"/>
      <pc:docMkLst>
        <pc:docMk/>
      </pc:docMkLst>
      <pc:sldChg chg="modSp">
        <pc:chgData name="Marion Wiesheu" userId="e31b03c9-5b94-4bcb-bb10-ddf71751b58d" providerId="ADAL" clId="{BCFA3253-D744-4767-9456-778AB5ED00C6}" dt="2025-08-19T13:19:08.523" v="176"/>
        <pc:sldMkLst>
          <pc:docMk/>
          <pc:sldMk cId="2795928841" sldId="257"/>
        </pc:sldMkLst>
        <pc:spChg chg="mod">
          <ac:chgData name="Marion Wiesheu" userId="e31b03c9-5b94-4bcb-bb10-ddf71751b58d" providerId="ADAL" clId="{BCFA3253-D744-4767-9456-778AB5ED00C6}" dt="2025-08-19T13:19:08.523" v="176"/>
          <ac:spMkLst>
            <pc:docMk/>
            <pc:sldMk cId="2795928841" sldId="257"/>
            <ac:spMk id="4098" creationId="{00000000-0000-0000-0000-000000000000}"/>
          </ac:spMkLst>
        </pc:spChg>
      </pc:sldChg>
      <pc:sldChg chg="modSp">
        <pc:chgData name="Marion Wiesheu" userId="e31b03c9-5b94-4bcb-bb10-ddf71751b58d" providerId="ADAL" clId="{BCFA3253-D744-4767-9456-778AB5ED00C6}" dt="2025-08-19T13:19:08.523" v="176"/>
        <pc:sldMkLst>
          <pc:docMk/>
          <pc:sldMk cId="0" sldId="271"/>
        </pc:sldMkLst>
        <pc:spChg chg="mod">
          <ac:chgData name="Marion Wiesheu" userId="e31b03c9-5b94-4bcb-bb10-ddf71751b58d" providerId="ADAL" clId="{BCFA3253-D744-4767-9456-778AB5ED00C6}" dt="2025-08-19T13:19:08.523" v="176"/>
          <ac:spMkLst>
            <pc:docMk/>
            <pc:sldMk cId="0" sldId="271"/>
            <ac:spMk id="4" creationId="{00000000-0000-0000-0000-000000000000}"/>
          </ac:spMkLst>
        </pc:spChg>
        <pc:spChg chg="mod">
          <ac:chgData name="Marion Wiesheu" userId="e31b03c9-5b94-4bcb-bb10-ddf71751b58d" providerId="ADAL" clId="{BCFA3253-D744-4767-9456-778AB5ED00C6}" dt="2025-08-19T13:19:08.523" v="176"/>
          <ac:spMkLst>
            <pc:docMk/>
            <pc:sldMk cId="0" sldId="271"/>
            <ac:spMk id="5" creationId="{00000000-0000-0000-0000-000000000000}"/>
          </ac:spMkLst>
        </pc:spChg>
      </pc:sldChg>
      <pc:sldChg chg="modSp">
        <pc:chgData name="Marion Wiesheu" userId="e31b03c9-5b94-4bcb-bb10-ddf71751b58d" providerId="ADAL" clId="{BCFA3253-D744-4767-9456-778AB5ED00C6}" dt="2025-08-19T13:19:08.523" v="176"/>
        <pc:sldMkLst>
          <pc:docMk/>
          <pc:sldMk cId="0" sldId="289"/>
        </pc:sldMkLst>
        <pc:spChg chg="mod">
          <ac:chgData name="Marion Wiesheu" userId="e31b03c9-5b94-4bcb-bb10-ddf71751b58d" providerId="ADAL" clId="{BCFA3253-D744-4767-9456-778AB5ED00C6}" dt="2025-08-19T13:19:08.523" v="176"/>
          <ac:spMkLst>
            <pc:docMk/>
            <pc:sldMk cId="0" sldId="289"/>
            <ac:spMk id="2" creationId="{00000000-0000-0000-0000-000000000000}"/>
          </ac:spMkLst>
        </pc:spChg>
        <pc:spChg chg="mod">
          <ac:chgData name="Marion Wiesheu" userId="e31b03c9-5b94-4bcb-bb10-ddf71751b58d" providerId="ADAL" clId="{BCFA3253-D744-4767-9456-778AB5ED00C6}" dt="2025-08-19T13:19:08.523" v="176"/>
          <ac:spMkLst>
            <pc:docMk/>
            <pc:sldMk cId="0" sldId="289"/>
            <ac:spMk id="3" creationId="{00000000-0000-0000-0000-000000000000}"/>
          </ac:spMkLst>
        </pc:spChg>
        <pc:spChg chg="mod">
          <ac:chgData name="Marion Wiesheu" userId="e31b03c9-5b94-4bcb-bb10-ddf71751b58d" providerId="ADAL" clId="{BCFA3253-D744-4767-9456-778AB5ED00C6}" dt="2025-08-19T13:19:08.523" v="176"/>
          <ac:spMkLst>
            <pc:docMk/>
            <pc:sldMk cId="0" sldId="289"/>
            <ac:spMk id="4" creationId="{00000000-0000-0000-0000-000000000000}"/>
          </ac:spMkLst>
        </pc:spChg>
      </pc:sldChg>
      <pc:sldChg chg="modSp">
        <pc:chgData name="Marion Wiesheu" userId="e31b03c9-5b94-4bcb-bb10-ddf71751b58d" providerId="ADAL" clId="{BCFA3253-D744-4767-9456-778AB5ED00C6}" dt="2025-08-19T13:19:08.523" v="176"/>
        <pc:sldMkLst>
          <pc:docMk/>
          <pc:sldMk cId="0" sldId="291"/>
        </pc:sldMkLst>
        <pc:spChg chg="mod">
          <ac:chgData name="Marion Wiesheu" userId="e31b03c9-5b94-4bcb-bb10-ddf71751b58d" providerId="ADAL" clId="{BCFA3253-D744-4767-9456-778AB5ED00C6}" dt="2025-08-19T13:19:08.523" v="176"/>
          <ac:spMkLst>
            <pc:docMk/>
            <pc:sldMk cId="0" sldId="291"/>
            <ac:spMk id="2" creationId="{00000000-0000-0000-0000-000000000000}"/>
          </ac:spMkLst>
        </pc:spChg>
        <pc:spChg chg="mod">
          <ac:chgData name="Marion Wiesheu" userId="e31b03c9-5b94-4bcb-bb10-ddf71751b58d" providerId="ADAL" clId="{BCFA3253-D744-4767-9456-778AB5ED00C6}" dt="2025-08-19T13:19:08.523" v="176"/>
          <ac:spMkLst>
            <pc:docMk/>
            <pc:sldMk cId="0" sldId="291"/>
            <ac:spMk id="3" creationId="{00000000-0000-0000-0000-000000000000}"/>
          </ac:spMkLst>
        </pc:spChg>
        <pc:spChg chg="mod">
          <ac:chgData name="Marion Wiesheu" userId="e31b03c9-5b94-4bcb-bb10-ddf71751b58d" providerId="ADAL" clId="{BCFA3253-D744-4767-9456-778AB5ED00C6}" dt="2025-08-19T13:19:08.523" v="176"/>
          <ac:spMkLst>
            <pc:docMk/>
            <pc:sldMk cId="0" sldId="291"/>
            <ac:spMk id="4" creationId="{00000000-0000-0000-0000-000000000000}"/>
          </ac:spMkLst>
        </pc:spChg>
        <pc:spChg chg="mod">
          <ac:chgData name="Marion Wiesheu" userId="e31b03c9-5b94-4bcb-bb10-ddf71751b58d" providerId="ADAL" clId="{BCFA3253-D744-4767-9456-778AB5ED00C6}" dt="2025-08-19T13:19:08.523" v="176"/>
          <ac:spMkLst>
            <pc:docMk/>
            <pc:sldMk cId="0" sldId="291"/>
            <ac:spMk id="5" creationId="{00000000-0000-0000-0000-000000000000}"/>
          </ac:spMkLst>
        </pc:spChg>
      </pc:sldChg>
      <pc:sldChg chg="modSp">
        <pc:chgData name="Marion Wiesheu" userId="e31b03c9-5b94-4bcb-bb10-ddf71751b58d" providerId="ADAL" clId="{BCFA3253-D744-4767-9456-778AB5ED00C6}" dt="2025-08-19T13:19:08.523" v="176"/>
        <pc:sldMkLst>
          <pc:docMk/>
          <pc:sldMk cId="0" sldId="296"/>
        </pc:sldMkLst>
        <pc:spChg chg="mod">
          <ac:chgData name="Marion Wiesheu" userId="e31b03c9-5b94-4bcb-bb10-ddf71751b58d" providerId="ADAL" clId="{BCFA3253-D744-4767-9456-778AB5ED00C6}" dt="2025-08-19T13:19:08.523" v="176"/>
          <ac:spMkLst>
            <pc:docMk/>
            <pc:sldMk cId="0" sldId="296"/>
            <ac:spMk id="2" creationId="{00000000-0000-0000-0000-000000000000}"/>
          </ac:spMkLst>
        </pc:spChg>
        <pc:spChg chg="mod">
          <ac:chgData name="Marion Wiesheu" userId="e31b03c9-5b94-4bcb-bb10-ddf71751b58d" providerId="ADAL" clId="{BCFA3253-D744-4767-9456-778AB5ED00C6}" dt="2025-08-19T13:19:08.523" v="176"/>
          <ac:spMkLst>
            <pc:docMk/>
            <pc:sldMk cId="0" sldId="296"/>
            <ac:spMk id="3" creationId="{00000000-0000-0000-0000-000000000000}"/>
          </ac:spMkLst>
        </pc:spChg>
        <pc:spChg chg="mod">
          <ac:chgData name="Marion Wiesheu" userId="e31b03c9-5b94-4bcb-bb10-ddf71751b58d" providerId="ADAL" clId="{BCFA3253-D744-4767-9456-778AB5ED00C6}" dt="2025-08-19T13:19:08.523" v="176"/>
          <ac:spMkLst>
            <pc:docMk/>
            <pc:sldMk cId="0" sldId="296"/>
            <ac:spMk id="4" creationId="{00000000-0000-0000-0000-000000000000}"/>
          </ac:spMkLst>
        </pc:spChg>
        <pc:spChg chg="mod">
          <ac:chgData name="Marion Wiesheu" userId="e31b03c9-5b94-4bcb-bb10-ddf71751b58d" providerId="ADAL" clId="{BCFA3253-D744-4767-9456-778AB5ED00C6}" dt="2025-08-19T13:19:08.523" v="176"/>
          <ac:spMkLst>
            <pc:docMk/>
            <pc:sldMk cId="0" sldId="296"/>
            <ac:spMk id="5" creationId="{00000000-0000-0000-0000-000000000000}"/>
          </ac:spMkLst>
        </pc:spChg>
      </pc:sldChg>
      <pc:sldChg chg="modSp">
        <pc:chgData name="Marion Wiesheu" userId="e31b03c9-5b94-4bcb-bb10-ddf71751b58d" providerId="ADAL" clId="{BCFA3253-D744-4767-9456-778AB5ED00C6}" dt="2025-08-19T13:19:08.523" v="176"/>
        <pc:sldMkLst>
          <pc:docMk/>
          <pc:sldMk cId="750090878" sldId="299"/>
        </pc:sldMkLst>
        <pc:spChg chg="mod">
          <ac:chgData name="Marion Wiesheu" userId="e31b03c9-5b94-4bcb-bb10-ddf71751b58d" providerId="ADAL" clId="{BCFA3253-D744-4767-9456-778AB5ED00C6}" dt="2025-08-19T13:19:08.523" v="176"/>
          <ac:spMkLst>
            <pc:docMk/>
            <pc:sldMk cId="750090878" sldId="299"/>
            <ac:spMk id="2" creationId="{00000000-0000-0000-0000-000000000000}"/>
          </ac:spMkLst>
        </pc:spChg>
        <pc:spChg chg="mod">
          <ac:chgData name="Marion Wiesheu" userId="e31b03c9-5b94-4bcb-bb10-ddf71751b58d" providerId="ADAL" clId="{BCFA3253-D744-4767-9456-778AB5ED00C6}" dt="2025-08-19T13:19:08.523" v="176"/>
          <ac:spMkLst>
            <pc:docMk/>
            <pc:sldMk cId="750090878" sldId="299"/>
            <ac:spMk id="3" creationId="{00000000-0000-0000-0000-000000000000}"/>
          </ac:spMkLst>
        </pc:spChg>
        <pc:spChg chg="mod">
          <ac:chgData name="Marion Wiesheu" userId="e31b03c9-5b94-4bcb-bb10-ddf71751b58d" providerId="ADAL" clId="{BCFA3253-D744-4767-9456-778AB5ED00C6}" dt="2025-08-19T13:19:08.523" v="176"/>
          <ac:spMkLst>
            <pc:docMk/>
            <pc:sldMk cId="750090878" sldId="299"/>
            <ac:spMk id="4" creationId="{00000000-0000-0000-0000-000000000000}"/>
          </ac:spMkLst>
        </pc:spChg>
      </pc:sldChg>
      <pc:sldChg chg="modSp">
        <pc:chgData name="Marion Wiesheu" userId="e31b03c9-5b94-4bcb-bb10-ddf71751b58d" providerId="ADAL" clId="{BCFA3253-D744-4767-9456-778AB5ED00C6}" dt="2025-08-19T13:19:08.523" v="176"/>
        <pc:sldMkLst>
          <pc:docMk/>
          <pc:sldMk cId="2828886113" sldId="301"/>
        </pc:sldMkLst>
        <pc:spChg chg="mod">
          <ac:chgData name="Marion Wiesheu" userId="e31b03c9-5b94-4bcb-bb10-ddf71751b58d" providerId="ADAL" clId="{BCFA3253-D744-4767-9456-778AB5ED00C6}" dt="2025-08-19T13:19:08.523" v="176"/>
          <ac:spMkLst>
            <pc:docMk/>
            <pc:sldMk cId="2828886113" sldId="301"/>
            <ac:spMk id="2" creationId="{00000000-0000-0000-0000-000000000000}"/>
          </ac:spMkLst>
        </pc:spChg>
        <pc:spChg chg="mod">
          <ac:chgData name="Marion Wiesheu" userId="e31b03c9-5b94-4bcb-bb10-ddf71751b58d" providerId="ADAL" clId="{BCFA3253-D744-4767-9456-778AB5ED00C6}" dt="2025-08-19T13:19:08.523" v="176"/>
          <ac:spMkLst>
            <pc:docMk/>
            <pc:sldMk cId="2828886113" sldId="301"/>
            <ac:spMk id="3" creationId="{00000000-0000-0000-0000-000000000000}"/>
          </ac:spMkLst>
        </pc:spChg>
        <pc:spChg chg="mod">
          <ac:chgData name="Marion Wiesheu" userId="e31b03c9-5b94-4bcb-bb10-ddf71751b58d" providerId="ADAL" clId="{BCFA3253-D744-4767-9456-778AB5ED00C6}" dt="2025-08-19T13:19:08.523" v="176"/>
          <ac:spMkLst>
            <pc:docMk/>
            <pc:sldMk cId="2828886113" sldId="301"/>
            <ac:spMk id="4" creationId="{00000000-0000-0000-0000-000000000000}"/>
          </ac:spMkLst>
        </pc:spChg>
        <pc:spChg chg="mod">
          <ac:chgData name="Marion Wiesheu" userId="e31b03c9-5b94-4bcb-bb10-ddf71751b58d" providerId="ADAL" clId="{BCFA3253-D744-4767-9456-778AB5ED00C6}" dt="2025-08-19T13:19:08.523" v="176"/>
          <ac:spMkLst>
            <pc:docMk/>
            <pc:sldMk cId="2828886113" sldId="301"/>
            <ac:spMk id="5" creationId="{00000000-0000-0000-0000-000000000000}"/>
          </ac:spMkLst>
        </pc:spChg>
      </pc:sldChg>
      <pc:sldChg chg="modSp">
        <pc:chgData name="Marion Wiesheu" userId="e31b03c9-5b94-4bcb-bb10-ddf71751b58d" providerId="ADAL" clId="{BCFA3253-D744-4767-9456-778AB5ED00C6}" dt="2025-08-19T13:19:08.523" v="176"/>
        <pc:sldMkLst>
          <pc:docMk/>
          <pc:sldMk cId="889171779" sldId="302"/>
        </pc:sldMkLst>
        <pc:spChg chg="mod">
          <ac:chgData name="Marion Wiesheu" userId="e31b03c9-5b94-4bcb-bb10-ddf71751b58d" providerId="ADAL" clId="{BCFA3253-D744-4767-9456-778AB5ED00C6}" dt="2025-08-19T13:19:08.523" v="176"/>
          <ac:spMkLst>
            <pc:docMk/>
            <pc:sldMk cId="889171779" sldId="302"/>
            <ac:spMk id="2" creationId="{00000000-0000-0000-0000-000000000000}"/>
          </ac:spMkLst>
        </pc:spChg>
        <pc:spChg chg="mod">
          <ac:chgData name="Marion Wiesheu" userId="e31b03c9-5b94-4bcb-bb10-ddf71751b58d" providerId="ADAL" clId="{BCFA3253-D744-4767-9456-778AB5ED00C6}" dt="2025-08-19T13:19:08.523" v="176"/>
          <ac:spMkLst>
            <pc:docMk/>
            <pc:sldMk cId="889171779" sldId="302"/>
            <ac:spMk id="4" creationId="{00000000-0000-0000-0000-000000000000}"/>
          </ac:spMkLst>
        </pc:spChg>
        <pc:spChg chg="mod">
          <ac:chgData name="Marion Wiesheu" userId="e31b03c9-5b94-4bcb-bb10-ddf71751b58d" providerId="ADAL" clId="{BCFA3253-D744-4767-9456-778AB5ED00C6}" dt="2025-08-19T13:19:08.523" v="176"/>
          <ac:spMkLst>
            <pc:docMk/>
            <pc:sldMk cId="889171779" sldId="302"/>
            <ac:spMk id="6" creationId="{00000000-0000-0000-0000-000000000000}"/>
          </ac:spMkLst>
        </pc:spChg>
      </pc:sldChg>
      <pc:sldChg chg="modSp">
        <pc:chgData name="Marion Wiesheu" userId="e31b03c9-5b94-4bcb-bb10-ddf71751b58d" providerId="ADAL" clId="{BCFA3253-D744-4767-9456-778AB5ED00C6}" dt="2025-08-19T13:19:08.523" v="176"/>
        <pc:sldMkLst>
          <pc:docMk/>
          <pc:sldMk cId="167065003" sldId="304"/>
        </pc:sldMkLst>
        <pc:spChg chg="mod">
          <ac:chgData name="Marion Wiesheu" userId="e31b03c9-5b94-4bcb-bb10-ddf71751b58d" providerId="ADAL" clId="{BCFA3253-D744-4767-9456-778AB5ED00C6}" dt="2025-08-19T13:19:08.523" v="176"/>
          <ac:spMkLst>
            <pc:docMk/>
            <pc:sldMk cId="167065003" sldId="304"/>
            <ac:spMk id="2" creationId="{00000000-0000-0000-0000-000000000000}"/>
          </ac:spMkLst>
        </pc:spChg>
        <pc:spChg chg="mod">
          <ac:chgData name="Marion Wiesheu" userId="e31b03c9-5b94-4bcb-bb10-ddf71751b58d" providerId="ADAL" clId="{BCFA3253-D744-4767-9456-778AB5ED00C6}" dt="2025-08-19T13:19:08.523" v="176"/>
          <ac:spMkLst>
            <pc:docMk/>
            <pc:sldMk cId="167065003" sldId="304"/>
            <ac:spMk id="3" creationId="{00000000-0000-0000-0000-000000000000}"/>
          </ac:spMkLst>
        </pc:spChg>
        <pc:spChg chg="mod">
          <ac:chgData name="Marion Wiesheu" userId="e31b03c9-5b94-4bcb-bb10-ddf71751b58d" providerId="ADAL" clId="{BCFA3253-D744-4767-9456-778AB5ED00C6}" dt="2025-08-19T13:19:08.523" v="176"/>
          <ac:spMkLst>
            <pc:docMk/>
            <pc:sldMk cId="167065003" sldId="304"/>
            <ac:spMk id="4" creationId="{00000000-0000-0000-0000-000000000000}"/>
          </ac:spMkLst>
        </pc:spChg>
        <pc:spChg chg="mod">
          <ac:chgData name="Marion Wiesheu" userId="e31b03c9-5b94-4bcb-bb10-ddf71751b58d" providerId="ADAL" clId="{BCFA3253-D744-4767-9456-778AB5ED00C6}" dt="2025-08-19T13:19:08.523" v="176"/>
          <ac:spMkLst>
            <pc:docMk/>
            <pc:sldMk cId="167065003" sldId="304"/>
            <ac:spMk id="10" creationId="{00000000-0000-0000-0000-000000000000}"/>
          </ac:spMkLst>
        </pc:spChg>
      </pc:sldChg>
      <pc:sldChg chg="add del">
        <pc:chgData name="Marion Wiesheu" userId="e31b03c9-5b94-4bcb-bb10-ddf71751b58d" providerId="ADAL" clId="{BCFA3253-D744-4767-9456-778AB5ED00C6}" dt="2025-07-28T12:25:42.392" v="40" actId="47"/>
        <pc:sldMkLst>
          <pc:docMk/>
          <pc:sldMk cId="3582972240" sldId="306"/>
        </pc:sldMkLst>
      </pc:sldChg>
      <pc:sldChg chg="modSp add del mod">
        <pc:chgData name="Marion Wiesheu" userId="e31b03c9-5b94-4bcb-bb10-ddf71751b58d" providerId="ADAL" clId="{BCFA3253-D744-4767-9456-778AB5ED00C6}" dt="2025-08-19T13:19:08.523" v="176"/>
        <pc:sldMkLst>
          <pc:docMk/>
          <pc:sldMk cId="420075405" sldId="307"/>
        </pc:sldMkLst>
        <pc:spChg chg="mod">
          <ac:chgData name="Marion Wiesheu" userId="e31b03c9-5b94-4bcb-bb10-ddf71751b58d" providerId="ADAL" clId="{BCFA3253-D744-4767-9456-778AB5ED00C6}" dt="2025-08-19T13:19:08.523" v="176"/>
          <ac:spMkLst>
            <pc:docMk/>
            <pc:sldMk cId="420075405" sldId="307"/>
            <ac:spMk id="2" creationId="{00000000-0000-0000-0000-000000000000}"/>
          </ac:spMkLst>
        </pc:spChg>
        <pc:spChg chg="mod">
          <ac:chgData name="Marion Wiesheu" userId="e31b03c9-5b94-4bcb-bb10-ddf71751b58d" providerId="ADAL" clId="{BCFA3253-D744-4767-9456-778AB5ED00C6}" dt="2025-08-19T13:19:08.523" v="176"/>
          <ac:spMkLst>
            <pc:docMk/>
            <pc:sldMk cId="420075405" sldId="307"/>
            <ac:spMk id="3" creationId="{00000000-0000-0000-0000-000000000000}"/>
          </ac:spMkLst>
        </pc:spChg>
        <pc:spChg chg="mod">
          <ac:chgData name="Marion Wiesheu" userId="e31b03c9-5b94-4bcb-bb10-ddf71751b58d" providerId="ADAL" clId="{BCFA3253-D744-4767-9456-778AB5ED00C6}" dt="2025-08-19T13:19:08.523" v="176"/>
          <ac:spMkLst>
            <pc:docMk/>
            <pc:sldMk cId="420075405" sldId="307"/>
            <ac:spMk id="5" creationId="{00000000-0000-0000-0000-000000000000}"/>
          </ac:spMkLst>
        </pc:spChg>
        <pc:spChg chg="mod">
          <ac:chgData name="Marion Wiesheu" userId="e31b03c9-5b94-4bcb-bb10-ddf71751b58d" providerId="ADAL" clId="{BCFA3253-D744-4767-9456-778AB5ED00C6}" dt="2025-08-19T13:19:08.523" v="176"/>
          <ac:spMkLst>
            <pc:docMk/>
            <pc:sldMk cId="420075405" sldId="307"/>
            <ac:spMk id="7" creationId="{00000000-0000-0000-0000-000000000000}"/>
          </ac:spMkLst>
        </pc:spChg>
      </pc:sldChg>
      <pc:sldChg chg="modSp mod">
        <pc:chgData name="Marion Wiesheu" userId="e31b03c9-5b94-4bcb-bb10-ddf71751b58d" providerId="ADAL" clId="{BCFA3253-D744-4767-9456-778AB5ED00C6}" dt="2025-08-19T13:19:08.523" v="176"/>
        <pc:sldMkLst>
          <pc:docMk/>
          <pc:sldMk cId="2908585625" sldId="308"/>
        </pc:sldMkLst>
        <pc:spChg chg="mod">
          <ac:chgData name="Marion Wiesheu" userId="e31b03c9-5b94-4bcb-bb10-ddf71751b58d" providerId="ADAL" clId="{BCFA3253-D744-4767-9456-778AB5ED00C6}" dt="2025-08-19T13:19:08.523" v="176"/>
          <ac:spMkLst>
            <pc:docMk/>
            <pc:sldMk cId="2908585625" sldId="308"/>
            <ac:spMk id="2" creationId="{00000000-0000-0000-0000-000000000000}"/>
          </ac:spMkLst>
        </pc:spChg>
        <pc:spChg chg="mod">
          <ac:chgData name="Marion Wiesheu" userId="e31b03c9-5b94-4bcb-bb10-ddf71751b58d" providerId="ADAL" clId="{BCFA3253-D744-4767-9456-778AB5ED00C6}" dt="2025-08-19T13:19:08.523" v="176"/>
          <ac:spMkLst>
            <pc:docMk/>
            <pc:sldMk cId="2908585625" sldId="308"/>
            <ac:spMk id="3" creationId="{00000000-0000-0000-0000-000000000000}"/>
          </ac:spMkLst>
        </pc:spChg>
        <pc:spChg chg="mod">
          <ac:chgData name="Marion Wiesheu" userId="e31b03c9-5b94-4bcb-bb10-ddf71751b58d" providerId="ADAL" clId="{BCFA3253-D744-4767-9456-778AB5ED00C6}" dt="2025-08-19T13:19:08.523" v="176"/>
          <ac:spMkLst>
            <pc:docMk/>
            <pc:sldMk cId="2908585625" sldId="308"/>
            <ac:spMk id="9" creationId="{00000000-0000-0000-0000-000000000000}"/>
          </ac:spMkLst>
        </pc:spChg>
        <pc:spChg chg="mod">
          <ac:chgData name="Marion Wiesheu" userId="e31b03c9-5b94-4bcb-bb10-ddf71751b58d" providerId="ADAL" clId="{BCFA3253-D744-4767-9456-778AB5ED00C6}" dt="2025-08-19T13:19:08.523" v="176"/>
          <ac:spMkLst>
            <pc:docMk/>
            <pc:sldMk cId="2908585625" sldId="308"/>
            <ac:spMk id="10" creationId="{00000000-0000-0000-0000-000000000000}"/>
          </ac:spMkLst>
        </pc:spChg>
      </pc:sldChg>
      <pc:sldChg chg="modSp">
        <pc:chgData name="Marion Wiesheu" userId="e31b03c9-5b94-4bcb-bb10-ddf71751b58d" providerId="ADAL" clId="{BCFA3253-D744-4767-9456-778AB5ED00C6}" dt="2025-08-19T13:19:08.523" v="176"/>
        <pc:sldMkLst>
          <pc:docMk/>
          <pc:sldMk cId="4165006450" sldId="310"/>
        </pc:sldMkLst>
        <pc:spChg chg="mod">
          <ac:chgData name="Marion Wiesheu" userId="e31b03c9-5b94-4bcb-bb10-ddf71751b58d" providerId="ADAL" clId="{BCFA3253-D744-4767-9456-778AB5ED00C6}" dt="2025-08-19T13:19:08.523" v="176"/>
          <ac:spMkLst>
            <pc:docMk/>
            <pc:sldMk cId="4165006450" sldId="310"/>
            <ac:spMk id="2" creationId="{00000000-0000-0000-0000-000000000000}"/>
          </ac:spMkLst>
        </pc:spChg>
        <pc:spChg chg="mod">
          <ac:chgData name="Marion Wiesheu" userId="e31b03c9-5b94-4bcb-bb10-ddf71751b58d" providerId="ADAL" clId="{BCFA3253-D744-4767-9456-778AB5ED00C6}" dt="2025-08-19T13:19:08.523" v="176"/>
          <ac:spMkLst>
            <pc:docMk/>
            <pc:sldMk cId="4165006450" sldId="310"/>
            <ac:spMk id="3" creationId="{00000000-0000-0000-0000-000000000000}"/>
          </ac:spMkLst>
        </pc:spChg>
        <pc:spChg chg="mod">
          <ac:chgData name="Marion Wiesheu" userId="e31b03c9-5b94-4bcb-bb10-ddf71751b58d" providerId="ADAL" clId="{BCFA3253-D744-4767-9456-778AB5ED00C6}" dt="2025-08-19T13:19:08.523" v="176"/>
          <ac:spMkLst>
            <pc:docMk/>
            <pc:sldMk cId="4165006450" sldId="310"/>
            <ac:spMk id="4" creationId="{00000000-0000-0000-0000-000000000000}"/>
          </ac:spMkLst>
        </pc:spChg>
      </pc:sldChg>
      <pc:sldChg chg="modSp">
        <pc:chgData name="Marion Wiesheu" userId="e31b03c9-5b94-4bcb-bb10-ddf71751b58d" providerId="ADAL" clId="{BCFA3253-D744-4767-9456-778AB5ED00C6}" dt="2025-08-19T13:19:08.523" v="176"/>
        <pc:sldMkLst>
          <pc:docMk/>
          <pc:sldMk cId="2848858697" sldId="312"/>
        </pc:sldMkLst>
        <pc:spChg chg="mod">
          <ac:chgData name="Marion Wiesheu" userId="e31b03c9-5b94-4bcb-bb10-ddf71751b58d" providerId="ADAL" clId="{BCFA3253-D744-4767-9456-778AB5ED00C6}" dt="2025-08-19T13:19:08.523" v="176"/>
          <ac:spMkLst>
            <pc:docMk/>
            <pc:sldMk cId="2848858697" sldId="312"/>
            <ac:spMk id="2" creationId="{00000000-0000-0000-0000-000000000000}"/>
          </ac:spMkLst>
        </pc:spChg>
        <pc:spChg chg="mod">
          <ac:chgData name="Marion Wiesheu" userId="e31b03c9-5b94-4bcb-bb10-ddf71751b58d" providerId="ADAL" clId="{BCFA3253-D744-4767-9456-778AB5ED00C6}" dt="2025-08-19T13:19:08.523" v="176"/>
          <ac:spMkLst>
            <pc:docMk/>
            <pc:sldMk cId="2848858697" sldId="312"/>
            <ac:spMk id="3" creationId="{00000000-0000-0000-0000-000000000000}"/>
          </ac:spMkLst>
        </pc:spChg>
        <pc:spChg chg="mod">
          <ac:chgData name="Marion Wiesheu" userId="e31b03c9-5b94-4bcb-bb10-ddf71751b58d" providerId="ADAL" clId="{BCFA3253-D744-4767-9456-778AB5ED00C6}" dt="2025-08-19T13:19:08.523" v="176"/>
          <ac:spMkLst>
            <pc:docMk/>
            <pc:sldMk cId="2848858697" sldId="312"/>
            <ac:spMk id="4" creationId="{00000000-0000-0000-0000-000000000000}"/>
          </ac:spMkLst>
        </pc:spChg>
        <pc:spChg chg="mod">
          <ac:chgData name="Marion Wiesheu" userId="e31b03c9-5b94-4bcb-bb10-ddf71751b58d" providerId="ADAL" clId="{BCFA3253-D744-4767-9456-778AB5ED00C6}" dt="2025-08-19T13:19:08.523" v="176"/>
          <ac:spMkLst>
            <pc:docMk/>
            <pc:sldMk cId="2848858697" sldId="312"/>
            <ac:spMk id="5" creationId="{00000000-0000-0000-0000-000000000000}"/>
          </ac:spMkLst>
        </pc:spChg>
      </pc:sldChg>
      <pc:sldChg chg="modSp">
        <pc:chgData name="Marion Wiesheu" userId="e31b03c9-5b94-4bcb-bb10-ddf71751b58d" providerId="ADAL" clId="{BCFA3253-D744-4767-9456-778AB5ED00C6}" dt="2025-08-19T13:19:08.523" v="176"/>
        <pc:sldMkLst>
          <pc:docMk/>
          <pc:sldMk cId="2133310072" sldId="313"/>
        </pc:sldMkLst>
        <pc:spChg chg="mod">
          <ac:chgData name="Marion Wiesheu" userId="e31b03c9-5b94-4bcb-bb10-ddf71751b58d" providerId="ADAL" clId="{BCFA3253-D744-4767-9456-778AB5ED00C6}" dt="2025-08-19T13:19:08.523" v="176"/>
          <ac:spMkLst>
            <pc:docMk/>
            <pc:sldMk cId="2133310072" sldId="313"/>
            <ac:spMk id="2" creationId="{00000000-0000-0000-0000-000000000000}"/>
          </ac:spMkLst>
        </pc:spChg>
        <pc:spChg chg="mod">
          <ac:chgData name="Marion Wiesheu" userId="e31b03c9-5b94-4bcb-bb10-ddf71751b58d" providerId="ADAL" clId="{BCFA3253-D744-4767-9456-778AB5ED00C6}" dt="2025-08-19T13:19:08.523" v="176"/>
          <ac:spMkLst>
            <pc:docMk/>
            <pc:sldMk cId="2133310072" sldId="313"/>
            <ac:spMk id="3" creationId="{00000000-0000-0000-0000-000000000000}"/>
          </ac:spMkLst>
        </pc:spChg>
        <pc:spChg chg="mod">
          <ac:chgData name="Marion Wiesheu" userId="e31b03c9-5b94-4bcb-bb10-ddf71751b58d" providerId="ADAL" clId="{BCFA3253-D744-4767-9456-778AB5ED00C6}" dt="2025-08-19T13:19:08.523" v="176"/>
          <ac:spMkLst>
            <pc:docMk/>
            <pc:sldMk cId="2133310072" sldId="313"/>
            <ac:spMk id="4" creationId="{00000000-0000-0000-0000-000000000000}"/>
          </ac:spMkLst>
        </pc:spChg>
        <pc:spChg chg="mod">
          <ac:chgData name="Marion Wiesheu" userId="e31b03c9-5b94-4bcb-bb10-ddf71751b58d" providerId="ADAL" clId="{BCFA3253-D744-4767-9456-778AB5ED00C6}" dt="2025-08-19T13:19:08.523" v="176"/>
          <ac:spMkLst>
            <pc:docMk/>
            <pc:sldMk cId="2133310072" sldId="313"/>
            <ac:spMk id="5" creationId="{00000000-0000-0000-0000-000000000000}"/>
          </ac:spMkLst>
        </pc:spChg>
      </pc:sldChg>
      <pc:sldChg chg="add del">
        <pc:chgData name="Marion Wiesheu" userId="e31b03c9-5b94-4bcb-bb10-ddf71751b58d" providerId="ADAL" clId="{BCFA3253-D744-4767-9456-778AB5ED00C6}" dt="2025-07-29T11:49:41.641" v="118" actId="47"/>
        <pc:sldMkLst>
          <pc:docMk/>
          <pc:sldMk cId="3524688101" sldId="314"/>
        </pc:sldMkLst>
      </pc:sldChg>
      <pc:sldChg chg="modSp mod">
        <pc:chgData name="Marion Wiesheu" userId="e31b03c9-5b94-4bcb-bb10-ddf71751b58d" providerId="ADAL" clId="{BCFA3253-D744-4767-9456-778AB5ED00C6}" dt="2025-08-19T13:19:08.523" v="176"/>
        <pc:sldMkLst>
          <pc:docMk/>
          <pc:sldMk cId="2627975926" sldId="317"/>
        </pc:sldMkLst>
        <pc:spChg chg="mod">
          <ac:chgData name="Marion Wiesheu" userId="e31b03c9-5b94-4bcb-bb10-ddf71751b58d" providerId="ADAL" clId="{BCFA3253-D744-4767-9456-778AB5ED00C6}" dt="2025-08-19T13:19:08.523" v="176"/>
          <ac:spMkLst>
            <pc:docMk/>
            <pc:sldMk cId="2627975926" sldId="317"/>
            <ac:spMk id="2" creationId="{00000000-0000-0000-0000-000000000000}"/>
          </ac:spMkLst>
        </pc:spChg>
        <pc:spChg chg="mod">
          <ac:chgData name="Marion Wiesheu" userId="e31b03c9-5b94-4bcb-bb10-ddf71751b58d" providerId="ADAL" clId="{BCFA3253-D744-4767-9456-778AB5ED00C6}" dt="2025-08-19T13:19:08.523" v="176"/>
          <ac:spMkLst>
            <pc:docMk/>
            <pc:sldMk cId="2627975926" sldId="317"/>
            <ac:spMk id="3" creationId="{00000000-0000-0000-0000-000000000000}"/>
          </ac:spMkLst>
        </pc:spChg>
        <pc:spChg chg="mod">
          <ac:chgData name="Marion Wiesheu" userId="e31b03c9-5b94-4bcb-bb10-ddf71751b58d" providerId="ADAL" clId="{BCFA3253-D744-4767-9456-778AB5ED00C6}" dt="2025-08-19T13:19:08.523" v="176"/>
          <ac:spMkLst>
            <pc:docMk/>
            <pc:sldMk cId="2627975926" sldId="317"/>
            <ac:spMk id="5" creationId="{00000000-0000-0000-0000-000000000000}"/>
          </ac:spMkLst>
        </pc:spChg>
        <pc:spChg chg="mod">
          <ac:chgData name="Marion Wiesheu" userId="e31b03c9-5b94-4bcb-bb10-ddf71751b58d" providerId="ADAL" clId="{BCFA3253-D744-4767-9456-778AB5ED00C6}" dt="2025-08-19T13:19:08.523" v="176"/>
          <ac:spMkLst>
            <pc:docMk/>
            <pc:sldMk cId="2627975926" sldId="317"/>
            <ac:spMk id="7" creationId="{00000000-0000-0000-0000-000000000000}"/>
          </ac:spMkLst>
        </pc:spChg>
      </pc:sldChg>
      <pc:sldChg chg="modSp">
        <pc:chgData name="Marion Wiesheu" userId="e31b03c9-5b94-4bcb-bb10-ddf71751b58d" providerId="ADAL" clId="{BCFA3253-D744-4767-9456-778AB5ED00C6}" dt="2025-08-19T13:19:08.523" v="176"/>
        <pc:sldMkLst>
          <pc:docMk/>
          <pc:sldMk cId="76990148" sldId="318"/>
        </pc:sldMkLst>
        <pc:spChg chg="mod">
          <ac:chgData name="Marion Wiesheu" userId="e31b03c9-5b94-4bcb-bb10-ddf71751b58d" providerId="ADAL" clId="{BCFA3253-D744-4767-9456-778AB5ED00C6}" dt="2025-08-19T13:19:08.523" v="176"/>
          <ac:spMkLst>
            <pc:docMk/>
            <pc:sldMk cId="76990148" sldId="318"/>
            <ac:spMk id="2" creationId="{00000000-0000-0000-0000-000000000000}"/>
          </ac:spMkLst>
        </pc:spChg>
        <pc:spChg chg="mod">
          <ac:chgData name="Marion Wiesheu" userId="e31b03c9-5b94-4bcb-bb10-ddf71751b58d" providerId="ADAL" clId="{BCFA3253-D744-4767-9456-778AB5ED00C6}" dt="2025-08-19T13:19:08.523" v="176"/>
          <ac:spMkLst>
            <pc:docMk/>
            <pc:sldMk cId="76990148" sldId="318"/>
            <ac:spMk id="3" creationId="{00000000-0000-0000-0000-000000000000}"/>
          </ac:spMkLst>
        </pc:spChg>
        <pc:spChg chg="mod">
          <ac:chgData name="Marion Wiesheu" userId="e31b03c9-5b94-4bcb-bb10-ddf71751b58d" providerId="ADAL" clId="{BCFA3253-D744-4767-9456-778AB5ED00C6}" dt="2025-08-19T13:19:08.523" v="176"/>
          <ac:spMkLst>
            <pc:docMk/>
            <pc:sldMk cId="76990148" sldId="318"/>
            <ac:spMk id="4" creationId="{00000000-0000-0000-0000-000000000000}"/>
          </ac:spMkLst>
        </pc:spChg>
        <pc:spChg chg="mod">
          <ac:chgData name="Marion Wiesheu" userId="e31b03c9-5b94-4bcb-bb10-ddf71751b58d" providerId="ADAL" clId="{BCFA3253-D744-4767-9456-778AB5ED00C6}" dt="2025-08-19T13:19:08.523" v="176"/>
          <ac:spMkLst>
            <pc:docMk/>
            <pc:sldMk cId="76990148" sldId="318"/>
            <ac:spMk id="5" creationId="{00000000-0000-0000-0000-000000000000}"/>
          </ac:spMkLst>
        </pc:spChg>
      </pc:sldChg>
      <pc:sldChg chg="modSp">
        <pc:chgData name="Marion Wiesheu" userId="e31b03c9-5b94-4bcb-bb10-ddf71751b58d" providerId="ADAL" clId="{BCFA3253-D744-4767-9456-778AB5ED00C6}" dt="2025-08-19T13:19:08.523" v="176"/>
        <pc:sldMkLst>
          <pc:docMk/>
          <pc:sldMk cId="572970597" sldId="319"/>
        </pc:sldMkLst>
        <pc:spChg chg="mod">
          <ac:chgData name="Marion Wiesheu" userId="e31b03c9-5b94-4bcb-bb10-ddf71751b58d" providerId="ADAL" clId="{BCFA3253-D744-4767-9456-778AB5ED00C6}" dt="2025-08-19T13:19:08.523" v="176"/>
          <ac:spMkLst>
            <pc:docMk/>
            <pc:sldMk cId="572970597" sldId="319"/>
            <ac:spMk id="2" creationId="{00000000-0000-0000-0000-000000000000}"/>
          </ac:spMkLst>
        </pc:spChg>
        <pc:spChg chg="mod">
          <ac:chgData name="Marion Wiesheu" userId="e31b03c9-5b94-4bcb-bb10-ddf71751b58d" providerId="ADAL" clId="{BCFA3253-D744-4767-9456-778AB5ED00C6}" dt="2025-08-19T13:19:08.523" v="176"/>
          <ac:spMkLst>
            <pc:docMk/>
            <pc:sldMk cId="572970597" sldId="319"/>
            <ac:spMk id="3" creationId="{00000000-0000-0000-0000-000000000000}"/>
          </ac:spMkLst>
        </pc:spChg>
        <pc:spChg chg="mod">
          <ac:chgData name="Marion Wiesheu" userId="e31b03c9-5b94-4bcb-bb10-ddf71751b58d" providerId="ADAL" clId="{BCFA3253-D744-4767-9456-778AB5ED00C6}" dt="2025-08-19T13:19:08.523" v="176"/>
          <ac:spMkLst>
            <pc:docMk/>
            <pc:sldMk cId="572970597" sldId="319"/>
            <ac:spMk id="4" creationId="{00000000-0000-0000-0000-000000000000}"/>
          </ac:spMkLst>
        </pc:spChg>
      </pc:sldChg>
      <pc:sldChg chg="modSp">
        <pc:chgData name="Marion Wiesheu" userId="e31b03c9-5b94-4bcb-bb10-ddf71751b58d" providerId="ADAL" clId="{BCFA3253-D744-4767-9456-778AB5ED00C6}" dt="2025-08-19T13:19:08.523" v="176"/>
        <pc:sldMkLst>
          <pc:docMk/>
          <pc:sldMk cId="89967261" sldId="320"/>
        </pc:sldMkLst>
        <pc:spChg chg="mod">
          <ac:chgData name="Marion Wiesheu" userId="e31b03c9-5b94-4bcb-bb10-ddf71751b58d" providerId="ADAL" clId="{BCFA3253-D744-4767-9456-778AB5ED00C6}" dt="2025-08-19T13:19:08.523" v="176"/>
          <ac:spMkLst>
            <pc:docMk/>
            <pc:sldMk cId="89967261" sldId="320"/>
            <ac:spMk id="2" creationId="{00000000-0000-0000-0000-000000000000}"/>
          </ac:spMkLst>
        </pc:spChg>
        <pc:spChg chg="mod">
          <ac:chgData name="Marion Wiesheu" userId="e31b03c9-5b94-4bcb-bb10-ddf71751b58d" providerId="ADAL" clId="{BCFA3253-D744-4767-9456-778AB5ED00C6}" dt="2025-08-19T13:19:08.523" v="176"/>
          <ac:spMkLst>
            <pc:docMk/>
            <pc:sldMk cId="89967261" sldId="320"/>
            <ac:spMk id="3" creationId="{00000000-0000-0000-0000-000000000000}"/>
          </ac:spMkLst>
        </pc:spChg>
        <pc:spChg chg="mod">
          <ac:chgData name="Marion Wiesheu" userId="e31b03c9-5b94-4bcb-bb10-ddf71751b58d" providerId="ADAL" clId="{BCFA3253-D744-4767-9456-778AB5ED00C6}" dt="2025-08-19T13:19:08.523" v="176"/>
          <ac:spMkLst>
            <pc:docMk/>
            <pc:sldMk cId="89967261" sldId="320"/>
            <ac:spMk id="4" creationId="{00000000-0000-0000-0000-000000000000}"/>
          </ac:spMkLst>
        </pc:spChg>
        <pc:spChg chg="mod">
          <ac:chgData name="Marion Wiesheu" userId="e31b03c9-5b94-4bcb-bb10-ddf71751b58d" providerId="ADAL" clId="{BCFA3253-D744-4767-9456-778AB5ED00C6}" dt="2025-08-19T13:19:08.523" v="176"/>
          <ac:spMkLst>
            <pc:docMk/>
            <pc:sldMk cId="89967261" sldId="320"/>
            <ac:spMk id="5" creationId="{00000000-0000-0000-0000-000000000000}"/>
          </ac:spMkLst>
        </pc:spChg>
      </pc:sldChg>
      <pc:sldChg chg="modSp">
        <pc:chgData name="Marion Wiesheu" userId="e31b03c9-5b94-4bcb-bb10-ddf71751b58d" providerId="ADAL" clId="{BCFA3253-D744-4767-9456-778AB5ED00C6}" dt="2025-08-19T13:19:08.523" v="176"/>
        <pc:sldMkLst>
          <pc:docMk/>
          <pc:sldMk cId="3837740763" sldId="322"/>
        </pc:sldMkLst>
        <pc:spChg chg="mod">
          <ac:chgData name="Marion Wiesheu" userId="e31b03c9-5b94-4bcb-bb10-ddf71751b58d" providerId="ADAL" clId="{BCFA3253-D744-4767-9456-778AB5ED00C6}" dt="2025-08-19T13:19:08.523" v="176"/>
          <ac:spMkLst>
            <pc:docMk/>
            <pc:sldMk cId="3837740763" sldId="322"/>
            <ac:spMk id="2" creationId="{00000000-0000-0000-0000-000000000000}"/>
          </ac:spMkLst>
        </pc:spChg>
        <pc:spChg chg="mod">
          <ac:chgData name="Marion Wiesheu" userId="e31b03c9-5b94-4bcb-bb10-ddf71751b58d" providerId="ADAL" clId="{BCFA3253-D744-4767-9456-778AB5ED00C6}" dt="2025-08-19T13:19:08.523" v="176"/>
          <ac:spMkLst>
            <pc:docMk/>
            <pc:sldMk cId="3837740763" sldId="322"/>
            <ac:spMk id="3" creationId="{00000000-0000-0000-0000-000000000000}"/>
          </ac:spMkLst>
        </pc:spChg>
        <pc:spChg chg="mod">
          <ac:chgData name="Marion Wiesheu" userId="e31b03c9-5b94-4bcb-bb10-ddf71751b58d" providerId="ADAL" clId="{BCFA3253-D744-4767-9456-778AB5ED00C6}" dt="2025-08-19T13:19:08.523" v="176"/>
          <ac:spMkLst>
            <pc:docMk/>
            <pc:sldMk cId="3837740763" sldId="322"/>
            <ac:spMk id="5" creationId="{00000000-0000-0000-0000-000000000000}"/>
          </ac:spMkLst>
        </pc:spChg>
      </pc:sldChg>
      <pc:sldChg chg="del">
        <pc:chgData name="Marion Wiesheu" userId="e31b03c9-5b94-4bcb-bb10-ddf71751b58d" providerId="ADAL" clId="{BCFA3253-D744-4767-9456-778AB5ED00C6}" dt="2025-07-28T12:26:38.974" v="45" actId="47"/>
        <pc:sldMkLst>
          <pc:docMk/>
          <pc:sldMk cId="2310777652" sldId="325"/>
        </pc:sldMkLst>
      </pc:sldChg>
      <pc:sldChg chg="del">
        <pc:chgData name="Marion Wiesheu" userId="e31b03c9-5b94-4bcb-bb10-ddf71751b58d" providerId="ADAL" clId="{BCFA3253-D744-4767-9456-778AB5ED00C6}" dt="2025-07-28T12:26:40.677" v="46" actId="47"/>
        <pc:sldMkLst>
          <pc:docMk/>
          <pc:sldMk cId="2422876313" sldId="326"/>
        </pc:sldMkLst>
      </pc:sldChg>
      <pc:sldChg chg="del">
        <pc:chgData name="Marion Wiesheu" userId="e31b03c9-5b94-4bcb-bb10-ddf71751b58d" providerId="ADAL" clId="{BCFA3253-D744-4767-9456-778AB5ED00C6}" dt="2025-07-28T12:28:28.279" v="49" actId="47"/>
        <pc:sldMkLst>
          <pc:docMk/>
          <pc:sldMk cId="4273090984" sldId="327"/>
        </pc:sldMkLst>
      </pc:sldChg>
      <pc:sldChg chg="del">
        <pc:chgData name="Marion Wiesheu" userId="e31b03c9-5b94-4bcb-bb10-ddf71751b58d" providerId="ADAL" clId="{BCFA3253-D744-4767-9456-778AB5ED00C6}" dt="2025-07-28T12:24:32.186" v="24" actId="47"/>
        <pc:sldMkLst>
          <pc:docMk/>
          <pc:sldMk cId="1798179307" sldId="328"/>
        </pc:sldMkLst>
      </pc:sldChg>
      <pc:sldChg chg="del">
        <pc:chgData name="Marion Wiesheu" userId="e31b03c9-5b94-4bcb-bb10-ddf71751b58d" providerId="ADAL" clId="{BCFA3253-D744-4767-9456-778AB5ED00C6}" dt="2025-07-28T12:24:32.827" v="25" actId="47"/>
        <pc:sldMkLst>
          <pc:docMk/>
          <pc:sldMk cId="1990703441" sldId="329"/>
        </pc:sldMkLst>
      </pc:sldChg>
      <pc:sldChg chg="del">
        <pc:chgData name="Marion Wiesheu" userId="e31b03c9-5b94-4bcb-bb10-ddf71751b58d" providerId="ADAL" clId="{BCFA3253-D744-4767-9456-778AB5ED00C6}" dt="2025-07-28T12:24:33.353" v="26" actId="47"/>
        <pc:sldMkLst>
          <pc:docMk/>
          <pc:sldMk cId="1736490976" sldId="330"/>
        </pc:sldMkLst>
      </pc:sldChg>
      <pc:sldChg chg="del">
        <pc:chgData name="Marion Wiesheu" userId="e31b03c9-5b94-4bcb-bb10-ddf71751b58d" providerId="ADAL" clId="{BCFA3253-D744-4767-9456-778AB5ED00C6}" dt="2025-07-28T12:24:33.962" v="27" actId="47"/>
        <pc:sldMkLst>
          <pc:docMk/>
          <pc:sldMk cId="1090003036" sldId="331"/>
        </pc:sldMkLst>
      </pc:sldChg>
      <pc:sldChg chg="del">
        <pc:chgData name="Marion Wiesheu" userId="e31b03c9-5b94-4bcb-bb10-ddf71751b58d" providerId="ADAL" clId="{BCFA3253-D744-4767-9456-778AB5ED00C6}" dt="2025-07-28T12:24:34.657" v="28" actId="47"/>
        <pc:sldMkLst>
          <pc:docMk/>
          <pc:sldMk cId="1046399195" sldId="332"/>
        </pc:sldMkLst>
      </pc:sldChg>
      <pc:sldChg chg="del">
        <pc:chgData name="Marion Wiesheu" userId="e31b03c9-5b94-4bcb-bb10-ddf71751b58d" providerId="ADAL" clId="{BCFA3253-D744-4767-9456-778AB5ED00C6}" dt="2025-07-28T12:24:35.364" v="29" actId="47"/>
        <pc:sldMkLst>
          <pc:docMk/>
          <pc:sldMk cId="2904784088" sldId="333"/>
        </pc:sldMkLst>
      </pc:sldChg>
      <pc:sldChg chg="del">
        <pc:chgData name="Marion Wiesheu" userId="e31b03c9-5b94-4bcb-bb10-ddf71751b58d" providerId="ADAL" clId="{BCFA3253-D744-4767-9456-778AB5ED00C6}" dt="2025-07-28T12:24:36.048" v="30" actId="47"/>
        <pc:sldMkLst>
          <pc:docMk/>
          <pc:sldMk cId="938724347" sldId="334"/>
        </pc:sldMkLst>
      </pc:sldChg>
      <pc:sldChg chg="del">
        <pc:chgData name="Marion Wiesheu" userId="e31b03c9-5b94-4bcb-bb10-ddf71751b58d" providerId="ADAL" clId="{BCFA3253-D744-4767-9456-778AB5ED00C6}" dt="2025-07-28T12:24:36.658" v="31" actId="47"/>
        <pc:sldMkLst>
          <pc:docMk/>
          <pc:sldMk cId="1243791733" sldId="335"/>
        </pc:sldMkLst>
      </pc:sldChg>
      <pc:sldChg chg="del">
        <pc:chgData name="Marion Wiesheu" userId="e31b03c9-5b94-4bcb-bb10-ddf71751b58d" providerId="ADAL" clId="{BCFA3253-D744-4767-9456-778AB5ED00C6}" dt="2025-07-28T12:24:38.977" v="32" actId="47"/>
        <pc:sldMkLst>
          <pc:docMk/>
          <pc:sldMk cId="3365964560" sldId="336"/>
        </pc:sldMkLst>
      </pc:sldChg>
      <pc:sldChg chg="modSp">
        <pc:chgData name="Marion Wiesheu" userId="e31b03c9-5b94-4bcb-bb10-ddf71751b58d" providerId="ADAL" clId="{BCFA3253-D744-4767-9456-778AB5ED00C6}" dt="2025-08-19T13:19:08.523" v="176"/>
        <pc:sldMkLst>
          <pc:docMk/>
          <pc:sldMk cId="1277926794" sldId="337"/>
        </pc:sldMkLst>
        <pc:spChg chg="mod">
          <ac:chgData name="Marion Wiesheu" userId="e31b03c9-5b94-4bcb-bb10-ddf71751b58d" providerId="ADAL" clId="{BCFA3253-D744-4767-9456-778AB5ED00C6}" dt="2025-08-19T13:19:08.523" v="176"/>
          <ac:spMkLst>
            <pc:docMk/>
            <pc:sldMk cId="1277926794" sldId="337"/>
            <ac:spMk id="7" creationId="{00000000-0000-0000-0000-000000000000}"/>
          </ac:spMkLst>
        </pc:spChg>
        <pc:spChg chg="mod">
          <ac:chgData name="Marion Wiesheu" userId="e31b03c9-5b94-4bcb-bb10-ddf71751b58d" providerId="ADAL" clId="{BCFA3253-D744-4767-9456-778AB5ED00C6}" dt="2025-08-19T13:19:08.523" v="176"/>
          <ac:spMkLst>
            <pc:docMk/>
            <pc:sldMk cId="1277926794" sldId="337"/>
            <ac:spMk id="8" creationId="{00000000-0000-0000-0000-000000000000}"/>
          </ac:spMkLst>
        </pc:spChg>
      </pc:sldChg>
      <pc:sldChg chg="del">
        <pc:chgData name="Marion Wiesheu" userId="e31b03c9-5b94-4bcb-bb10-ddf71751b58d" providerId="ADAL" clId="{BCFA3253-D744-4767-9456-778AB5ED00C6}" dt="2025-07-28T12:30:14.236" v="74" actId="47"/>
        <pc:sldMkLst>
          <pc:docMk/>
          <pc:sldMk cId="2300143103" sldId="349"/>
        </pc:sldMkLst>
      </pc:sldChg>
      <pc:sldChg chg="modSp">
        <pc:chgData name="Marion Wiesheu" userId="e31b03c9-5b94-4bcb-bb10-ddf71751b58d" providerId="ADAL" clId="{BCFA3253-D744-4767-9456-778AB5ED00C6}" dt="2025-08-19T13:19:08.523" v="176"/>
        <pc:sldMkLst>
          <pc:docMk/>
          <pc:sldMk cId="299070515" sldId="350"/>
        </pc:sldMkLst>
        <pc:spChg chg="mod">
          <ac:chgData name="Marion Wiesheu" userId="e31b03c9-5b94-4bcb-bb10-ddf71751b58d" providerId="ADAL" clId="{BCFA3253-D744-4767-9456-778AB5ED00C6}" dt="2025-08-19T13:19:08.523" v="176"/>
          <ac:spMkLst>
            <pc:docMk/>
            <pc:sldMk cId="299070515" sldId="350"/>
            <ac:spMk id="2" creationId="{00000000-0000-0000-0000-000000000000}"/>
          </ac:spMkLst>
        </pc:spChg>
        <pc:spChg chg="mod">
          <ac:chgData name="Marion Wiesheu" userId="e31b03c9-5b94-4bcb-bb10-ddf71751b58d" providerId="ADAL" clId="{BCFA3253-D744-4767-9456-778AB5ED00C6}" dt="2025-08-19T13:19:08.523" v="176"/>
          <ac:spMkLst>
            <pc:docMk/>
            <pc:sldMk cId="299070515" sldId="350"/>
            <ac:spMk id="3" creationId="{00000000-0000-0000-0000-000000000000}"/>
          </ac:spMkLst>
        </pc:spChg>
        <pc:spChg chg="mod">
          <ac:chgData name="Marion Wiesheu" userId="e31b03c9-5b94-4bcb-bb10-ddf71751b58d" providerId="ADAL" clId="{BCFA3253-D744-4767-9456-778AB5ED00C6}" dt="2025-08-19T13:19:08.523" v="176"/>
          <ac:spMkLst>
            <pc:docMk/>
            <pc:sldMk cId="299070515" sldId="350"/>
            <ac:spMk id="7" creationId="{00000000-0000-0000-0000-000000000000}"/>
          </ac:spMkLst>
        </pc:spChg>
        <pc:spChg chg="mod">
          <ac:chgData name="Marion Wiesheu" userId="e31b03c9-5b94-4bcb-bb10-ddf71751b58d" providerId="ADAL" clId="{BCFA3253-D744-4767-9456-778AB5ED00C6}" dt="2025-08-19T13:19:08.523" v="176"/>
          <ac:spMkLst>
            <pc:docMk/>
            <pc:sldMk cId="299070515" sldId="350"/>
            <ac:spMk id="8" creationId="{00000000-0000-0000-0000-000000000000}"/>
          </ac:spMkLst>
        </pc:spChg>
      </pc:sldChg>
      <pc:sldChg chg="modSp mod">
        <pc:chgData name="Marion Wiesheu" userId="e31b03c9-5b94-4bcb-bb10-ddf71751b58d" providerId="ADAL" clId="{BCFA3253-D744-4767-9456-778AB5ED00C6}" dt="2025-08-19T13:19:08.523" v="176"/>
        <pc:sldMkLst>
          <pc:docMk/>
          <pc:sldMk cId="2393892192" sldId="351"/>
        </pc:sldMkLst>
        <pc:spChg chg="mod">
          <ac:chgData name="Marion Wiesheu" userId="e31b03c9-5b94-4bcb-bb10-ddf71751b58d" providerId="ADAL" clId="{BCFA3253-D744-4767-9456-778AB5ED00C6}" dt="2025-07-28T12:24:57.156" v="33" actId="14100"/>
          <ac:spMkLst>
            <pc:docMk/>
            <pc:sldMk cId="2393892192" sldId="351"/>
            <ac:spMk id="2" creationId="{80705EFA-1417-2FE4-747E-CAC5C1D25022}"/>
          </ac:spMkLst>
        </pc:spChg>
        <pc:spChg chg="mod">
          <ac:chgData name="Marion Wiesheu" userId="e31b03c9-5b94-4bcb-bb10-ddf71751b58d" providerId="ADAL" clId="{BCFA3253-D744-4767-9456-778AB5ED00C6}" dt="2025-08-19T13:19:08.523" v="176"/>
          <ac:spMkLst>
            <pc:docMk/>
            <pc:sldMk cId="2393892192" sldId="351"/>
            <ac:spMk id="3" creationId="{5B1FCE1A-DAD8-A37B-C606-0B828D09A185}"/>
          </ac:spMkLst>
        </pc:spChg>
        <pc:spChg chg="mod">
          <ac:chgData name="Marion Wiesheu" userId="e31b03c9-5b94-4bcb-bb10-ddf71751b58d" providerId="ADAL" clId="{BCFA3253-D744-4767-9456-778AB5ED00C6}" dt="2025-08-19T13:19:08.523" v="176"/>
          <ac:spMkLst>
            <pc:docMk/>
            <pc:sldMk cId="2393892192" sldId="351"/>
            <ac:spMk id="4" creationId="{5D2B3901-8747-E0A9-C1AA-E4DE3F899025}"/>
          </ac:spMkLst>
        </pc:spChg>
        <pc:spChg chg="mod">
          <ac:chgData name="Marion Wiesheu" userId="e31b03c9-5b94-4bcb-bb10-ddf71751b58d" providerId="ADAL" clId="{BCFA3253-D744-4767-9456-778AB5ED00C6}" dt="2025-08-19T13:19:08.523" v="176"/>
          <ac:spMkLst>
            <pc:docMk/>
            <pc:sldMk cId="2393892192" sldId="351"/>
            <ac:spMk id="5" creationId="{AD3D59FC-EBCE-020A-8F99-D719B152FA75}"/>
          </ac:spMkLst>
        </pc:spChg>
      </pc:sldChg>
      <pc:sldChg chg="del">
        <pc:chgData name="Marion Wiesheu" userId="e31b03c9-5b94-4bcb-bb10-ddf71751b58d" providerId="ADAL" clId="{BCFA3253-D744-4767-9456-778AB5ED00C6}" dt="2025-07-28T12:26:43.355" v="47" actId="47"/>
        <pc:sldMkLst>
          <pc:docMk/>
          <pc:sldMk cId="2250645278" sldId="352"/>
        </pc:sldMkLst>
      </pc:sldChg>
      <pc:sldChg chg="modSp">
        <pc:chgData name="Marion Wiesheu" userId="e31b03c9-5b94-4bcb-bb10-ddf71751b58d" providerId="ADAL" clId="{BCFA3253-D744-4767-9456-778AB5ED00C6}" dt="2025-08-19T13:19:08.523" v="176"/>
        <pc:sldMkLst>
          <pc:docMk/>
          <pc:sldMk cId="3063548640" sldId="353"/>
        </pc:sldMkLst>
        <pc:spChg chg="mod">
          <ac:chgData name="Marion Wiesheu" userId="e31b03c9-5b94-4bcb-bb10-ddf71751b58d" providerId="ADAL" clId="{BCFA3253-D744-4767-9456-778AB5ED00C6}" dt="2025-08-19T13:19:08.523" v="176"/>
          <ac:spMkLst>
            <pc:docMk/>
            <pc:sldMk cId="3063548640" sldId="353"/>
            <ac:spMk id="2" creationId="{00000000-0000-0000-0000-000000000000}"/>
          </ac:spMkLst>
        </pc:spChg>
        <pc:spChg chg="mod">
          <ac:chgData name="Marion Wiesheu" userId="e31b03c9-5b94-4bcb-bb10-ddf71751b58d" providerId="ADAL" clId="{BCFA3253-D744-4767-9456-778AB5ED00C6}" dt="2025-08-19T13:19:08.523" v="176"/>
          <ac:spMkLst>
            <pc:docMk/>
            <pc:sldMk cId="3063548640" sldId="353"/>
            <ac:spMk id="3" creationId="{00000000-0000-0000-0000-000000000000}"/>
          </ac:spMkLst>
        </pc:spChg>
        <pc:spChg chg="mod">
          <ac:chgData name="Marion Wiesheu" userId="e31b03c9-5b94-4bcb-bb10-ddf71751b58d" providerId="ADAL" clId="{BCFA3253-D744-4767-9456-778AB5ED00C6}" dt="2025-08-19T13:19:08.523" v="176"/>
          <ac:spMkLst>
            <pc:docMk/>
            <pc:sldMk cId="3063548640" sldId="353"/>
            <ac:spMk id="5" creationId="{00000000-0000-0000-0000-000000000000}"/>
          </ac:spMkLst>
        </pc:spChg>
        <pc:spChg chg="mod">
          <ac:chgData name="Marion Wiesheu" userId="e31b03c9-5b94-4bcb-bb10-ddf71751b58d" providerId="ADAL" clId="{BCFA3253-D744-4767-9456-778AB5ED00C6}" dt="2025-08-19T13:19:08.523" v="176"/>
          <ac:spMkLst>
            <pc:docMk/>
            <pc:sldMk cId="3063548640" sldId="353"/>
            <ac:spMk id="6" creationId="{00000000-0000-0000-0000-000000000000}"/>
          </ac:spMkLst>
        </pc:spChg>
      </pc:sldChg>
      <pc:sldChg chg="del">
        <pc:chgData name="Marion Wiesheu" userId="e31b03c9-5b94-4bcb-bb10-ddf71751b58d" providerId="ADAL" clId="{BCFA3253-D744-4767-9456-778AB5ED00C6}" dt="2025-07-28T12:26:14.715" v="41" actId="47"/>
        <pc:sldMkLst>
          <pc:docMk/>
          <pc:sldMk cId="1698899271" sldId="354"/>
        </pc:sldMkLst>
      </pc:sldChg>
      <pc:sldChg chg="modSp add">
        <pc:chgData name="Marion Wiesheu" userId="e31b03c9-5b94-4bcb-bb10-ddf71751b58d" providerId="ADAL" clId="{BCFA3253-D744-4767-9456-778AB5ED00C6}" dt="2025-08-19T13:19:08.523" v="176"/>
        <pc:sldMkLst>
          <pc:docMk/>
          <pc:sldMk cId="2492885969" sldId="354"/>
        </pc:sldMkLst>
        <pc:spChg chg="mod">
          <ac:chgData name="Marion Wiesheu" userId="e31b03c9-5b94-4bcb-bb10-ddf71751b58d" providerId="ADAL" clId="{BCFA3253-D744-4767-9456-778AB5ED00C6}" dt="2025-08-19T13:19:08.523" v="176"/>
          <ac:spMkLst>
            <pc:docMk/>
            <pc:sldMk cId="2492885969" sldId="354"/>
            <ac:spMk id="28" creationId="{00000000-0000-0000-0000-000000000000}"/>
          </ac:spMkLst>
        </pc:spChg>
        <pc:spChg chg="mod">
          <ac:chgData name="Marion Wiesheu" userId="e31b03c9-5b94-4bcb-bb10-ddf71751b58d" providerId="ADAL" clId="{BCFA3253-D744-4767-9456-778AB5ED00C6}" dt="2025-08-19T13:19:08.523" v="176"/>
          <ac:spMkLst>
            <pc:docMk/>
            <pc:sldMk cId="2492885969" sldId="354"/>
            <ac:spMk id="39" creationId="{00000000-0000-0000-0000-000000000000}"/>
          </ac:spMkLst>
        </pc:spChg>
        <pc:picChg chg="mod">
          <ac:chgData name="Marion Wiesheu" userId="e31b03c9-5b94-4bcb-bb10-ddf71751b58d" providerId="ADAL" clId="{BCFA3253-D744-4767-9456-778AB5ED00C6}" dt="2025-08-19T13:19:08.523" v="176"/>
          <ac:picMkLst>
            <pc:docMk/>
            <pc:sldMk cId="2492885969" sldId="354"/>
            <ac:picMk id="6" creationId="{00000000-0000-0000-0000-000000000000}"/>
          </ac:picMkLst>
        </pc:picChg>
      </pc:sldChg>
      <pc:sldChg chg="modSp add mod">
        <pc:chgData name="Marion Wiesheu" userId="e31b03c9-5b94-4bcb-bb10-ddf71751b58d" providerId="ADAL" clId="{BCFA3253-D744-4767-9456-778AB5ED00C6}" dt="2025-08-19T13:19:08.523" v="176"/>
        <pc:sldMkLst>
          <pc:docMk/>
          <pc:sldMk cId="1240464469" sldId="355"/>
        </pc:sldMkLst>
        <pc:spChg chg="mod">
          <ac:chgData name="Marion Wiesheu" userId="e31b03c9-5b94-4bcb-bb10-ddf71751b58d" providerId="ADAL" clId="{BCFA3253-D744-4767-9456-778AB5ED00C6}" dt="2025-08-19T13:19:08.523" v="176"/>
          <ac:spMkLst>
            <pc:docMk/>
            <pc:sldMk cId="1240464469" sldId="355"/>
            <ac:spMk id="2" creationId="{00000000-0000-0000-0000-000000000000}"/>
          </ac:spMkLst>
        </pc:spChg>
        <pc:spChg chg="mod">
          <ac:chgData name="Marion Wiesheu" userId="e31b03c9-5b94-4bcb-bb10-ddf71751b58d" providerId="ADAL" clId="{BCFA3253-D744-4767-9456-778AB5ED00C6}" dt="2025-08-19T13:19:08.523" v="176"/>
          <ac:spMkLst>
            <pc:docMk/>
            <pc:sldMk cId="1240464469" sldId="355"/>
            <ac:spMk id="3" creationId="{00000000-0000-0000-0000-000000000000}"/>
          </ac:spMkLst>
        </pc:spChg>
        <pc:spChg chg="mod">
          <ac:chgData name="Marion Wiesheu" userId="e31b03c9-5b94-4bcb-bb10-ddf71751b58d" providerId="ADAL" clId="{BCFA3253-D744-4767-9456-778AB5ED00C6}" dt="2025-08-19T13:19:08.523" v="176"/>
          <ac:spMkLst>
            <pc:docMk/>
            <pc:sldMk cId="1240464469" sldId="355"/>
            <ac:spMk id="4" creationId="{00000000-0000-0000-0000-000000000000}"/>
          </ac:spMkLst>
        </pc:spChg>
        <pc:spChg chg="mod">
          <ac:chgData name="Marion Wiesheu" userId="e31b03c9-5b94-4bcb-bb10-ddf71751b58d" providerId="ADAL" clId="{BCFA3253-D744-4767-9456-778AB5ED00C6}" dt="2025-07-28T12:30:05.602" v="71" actId="1035"/>
          <ac:spMkLst>
            <pc:docMk/>
            <pc:sldMk cId="1240464469" sldId="355"/>
            <ac:spMk id="8" creationId="{00000000-0000-0000-0000-000000000000}"/>
          </ac:spMkLst>
        </pc:spChg>
        <pc:spChg chg="mod">
          <ac:chgData name="Marion Wiesheu" userId="e31b03c9-5b94-4bcb-bb10-ddf71751b58d" providerId="ADAL" clId="{BCFA3253-D744-4767-9456-778AB5ED00C6}" dt="2025-07-28T12:29:58.117" v="57" actId="14100"/>
          <ac:spMkLst>
            <pc:docMk/>
            <pc:sldMk cId="1240464469" sldId="355"/>
            <ac:spMk id="11" creationId="{00000000-0000-0000-0000-000000000000}"/>
          </ac:spMkLst>
        </pc:spChg>
        <pc:picChg chg="mod">
          <ac:chgData name="Marion Wiesheu" userId="e31b03c9-5b94-4bcb-bb10-ddf71751b58d" providerId="ADAL" clId="{BCFA3253-D744-4767-9456-778AB5ED00C6}" dt="2025-07-28T12:30:05.602" v="71" actId="1035"/>
          <ac:picMkLst>
            <pc:docMk/>
            <pc:sldMk cId="1240464469" sldId="355"/>
            <ac:picMk id="7" creationId="{00000000-0000-0000-0000-000000000000}"/>
          </ac:picMkLst>
        </pc:picChg>
        <pc:picChg chg="mod">
          <ac:chgData name="Marion Wiesheu" userId="e31b03c9-5b94-4bcb-bb10-ddf71751b58d" providerId="ADAL" clId="{BCFA3253-D744-4767-9456-778AB5ED00C6}" dt="2025-07-28T12:30:10.196" v="73" actId="1076"/>
          <ac:picMkLst>
            <pc:docMk/>
            <pc:sldMk cId="1240464469" sldId="355"/>
            <ac:picMk id="10" creationId="{00000000-0000-0000-0000-000000000000}"/>
          </ac:picMkLst>
        </pc:picChg>
      </pc:sldChg>
      <pc:sldChg chg="add del">
        <pc:chgData name="Marion Wiesheu" userId="e31b03c9-5b94-4bcb-bb10-ddf71751b58d" providerId="ADAL" clId="{BCFA3253-D744-4767-9456-778AB5ED00C6}" dt="2025-07-28T12:28:49.015" v="50" actId="2696"/>
        <pc:sldMkLst>
          <pc:docMk/>
          <pc:sldMk cId="2003361922" sldId="355"/>
        </pc:sldMkLst>
      </pc:sldChg>
      <pc:sldChg chg="del">
        <pc:chgData name="Marion Wiesheu" userId="e31b03c9-5b94-4bcb-bb10-ddf71751b58d" providerId="ADAL" clId="{BCFA3253-D744-4767-9456-778AB5ED00C6}" dt="2025-07-28T12:26:19.989" v="43" actId="47"/>
        <pc:sldMkLst>
          <pc:docMk/>
          <pc:sldMk cId="3057261551" sldId="355"/>
        </pc:sldMkLst>
      </pc:sldChg>
      <pc:sldChg chg="add del">
        <pc:chgData name="Marion Wiesheu" userId="e31b03c9-5b94-4bcb-bb10-ddf71751b58d" providerId="ADAL" clId="{BCFA3253-D744-4767-9456-778AB5ED00C6}" dt="2025-07-28T12:28:49.015" v="50" actId="2696"/>
        <pc:sldMkLst>
          <pc:docMk/>
          <pc:sldMk cId="52407795" sldId="356"/>
        </pc:sldMkLst>
      </pc:sldChg>
      <pc:sldChg chg="modSp add">
        <pc:chgData name="Marion Wiesheu" userId="e31b03c9-5b94-4bcb-bb10-ddf71751b58d" providerId="ADAL" clId="{BCFA3253-D744-4767-9456-778AB5ED00C6}" dt="2025-08-19T13:19:08.523" v="176"/>
        <pc:sldMkLst>
          <pc:docMk/>
          <pc:sldMk cId="4229774617" sldId="356"/>
        </pc:sldMkLst>
        <pc:spChg chg="mod">
          <ac:chgData name="Marion Wiesheu" userId="e31b03c9-5b94-4bcb-bb10-ddf71751b58d" providerId="ADAL" clId="{BCFA3253-D744-4767-9456-778AB5ED00C6}" dt="2025-08-19T13:19:08.523" v="176"/>
          <ac:spMkLst>
            <pc:docMk/>
            <pc:sldMk cId="4229774617" sldId="356"/>
            <ac:spMk id="2" creationId="{441916A3-C384-55E9-F420-C662733FBE55}"/>
          </ac:spMkLst>
        </pc:spChg>
        <pc:spChg chg="mod">
          <ac:chgData name="Marion Wiesheu" userId="e31b03c9-5b94-4bcb-bb10-ddf71751b58d" providerId="ADAL" clId="{BCFA3253-D744-4767-9456-778AB5ED00C6}" dt="2025-08-19T13:19:08.523" v="176"/>
          <ac:spMkLst>
            <pc:docMk/>
            <pc:sldMk cId="4229774617" sldId="356"/>
            <ac:spMk id="3" creationId="{F0DE97BA-0BB4-0E01-4170-79B8862F5F45}"/>
          </ac:spMkLst>
        </pc:spChg>
        <pc:spChg chg="mod">
          <ac:chgData name="Marion Wiesheu" userId="e31b03c9-5b94-4bcb-bb10-ddf71751b58d" providerId="ADAL" clId="{BCFA3253-D744-4767-9456-778AB5ED00C6}" dt="2025-08-19T13:19:08.523" v="176"/>
          <ac:spMkLst>
            <pc:docMk/>
            <pc:sldMk cId="4229774617" sldId="356"/>
            <ac:spMk id="4" creationId="{47D5E34E-0477-DCBF-7590-A485AE3CA979}"/>
          </ac:spMkLst>
        </pc:spChg>
      </pc:sldChg>
      <pc:sldChg chg="modSp new mod ord">
        <pc:chgData name="Marion Wiesheu" userId="e31b03c9-5b94-4bcb-bb10-ddf71751b58d" providerId="ADAL" clId="{BCFA3253-D744-4767-9456-778AB5ED00C6}" dt="2025-08-19T13:19:08.523" v="176"/>
        <pc:sldMkLst>
          <pc:docMk/>
          <pc:sldMk cId="1887007753" sldId="357"/>
        </pc:sldMkLst>
        <pc:spChg chg="mod">
          <ac:chgData name="Marion Wiesheu" userId="e31b03c9-5b94-4bcb-bb10-ddf71751b58d" providerId="ADAL" clId="{BCFA3253-D744-4767-9456-778AB5ED00C6}" dt="2025-08-19T13:19:08.523" v="176"/>
          <ac:spMkLst>
            <pc:docMk/>
            <pc:sldMk cId="1887007753" sldId="357"/>
            <ac:spMk id="2" creationId="{3B8F6279-5BE8-8E36-B815-88028FB92BE2}"/>
          </ac:spMkLst>
        </pc:spChg>
        <pc:spChg chg="mod">
          <ac:chgData name="Marion Wiesheu" userId="e31b03c9-5b94-4bcb-bb10-ddf71751b58d" providerId="ADAL" clId="{BCFA3253-D744-4767-9456-778AB5ED00C6}" dt="2025-08-19T13:19:08.523" v="176"/>
          <ac:spMkLst>
            <pc:docMk/>
            <pc:sldMk cId="1887007753" sldId="357"/>
            <ac:spMk id="3" creationId="{D1C63848-2D4C-6FD4-291B-FF01EC64F780}"/>
          </ac:spMkLst>
        </pc:spChg>
        <pc:spChg chg="mod">
          <ac:chgData name="Marion Wiesheu" userId="e31b03c9-5b94-4bcb-bb10-ddf71751b58d" providerId="ADAL" clId="{BCFA3253-D744-4767-9456-778AB5ED00C6}" dt="2025-08-19T13:19:08.523" v="176"/>
          <ac:spMkLst>
            <pc:docMk/>
            <pc:sldMk cId="1887007753" sldId="357"/>
            <ac:spMk id="4" creationId="{FA057225-9904-2F41-8457-0DE4E54C6AFC}"/>
          </ac:spMkLst>
        </pc:spChg>
        <pc:spChg chg="mod">
          <ac:chgData name="Marion Wiesheu" userId="e31b03c9-5b94-4bcb-bb10-ddf71751b58d" providerId="ADAL" clId="{BCFA3253-D744-4767-9456-778AB5ED00C6}" dt="2025-08-19T13:19:08.523" v="176"/>
          <ac:spMkLst>
            <pc:docMk/>
            <pc:sldMk cId="1887007753" sldId="357"/>
            <ac:spMk id="5" creationId="{048DC2F9-4DC9-4602-31D4-68355EE90FAA}"/>
          </ac:spMkLst>
        </pc:spChg>
      </pc:sldChg>
      <pc:sldChg chg="del">
        <pc:chgData name="Marion Wiesheu" userId="e31b03c9-5b94-4bcb-bb10-ddf71751b58d" providerId="ADAL" clId="{BCFA3253-D744-4767-9456-778AB5ED00C6}" dt="2025-07-28T12:26:19.334" v="42" actId="47"/>
        <pc:sldMkLst>
          <pc:docMk/>
          <pc:sldMk cId="3548548039" sldId="1651"/>
        </pc:sldMkLst>
      </pc:sldChg>
      <pc:sldChg chg="del">
        <pc:chgData name="Marion Wiesheu" userId="e31b03c9-5b94-4bcb-bb10-ddf71751b58d" providerId="ADAL" clId="{BCFA3253-D744-4767-9456-778AB5ED00C6}" dt="2025-07-28T12:26:20.696" v="44" actId="47"/>
        <pc:sldMkLst>
          <pc:docMk/>
          <pc:sldMk cId="4080121852" sldId="1652"/>
        </pc:sldMkLst>
      </pc:sldChg>
      <pc:sldMasterChg chg="modSldLayout">
        <pc:chgData name="Marion Wiesheu" userId="e31b03c9-5b94-4bcb-bb10-ddf71751b58d" providerId="ADAL" clId="{BCFA3253-D744-4767-9456-778AB5ED00C6}" dt="2025-08-19T13:19:08.523" v="176"/>
        <pc:sldMasterMkLst>
          <pc:docMk/>
          <pc:sldMasterMk cId="2885556761" sldId="2147483717"/>
        </pc:sldMasterMkLst>
        <pc:sldLayoutChg chg="addSp">
          <pc:chgData name="Marion Wiesheu" userId="e31b03c9-5b94-4bcb-bb10-ddf71751b58d" providerId="ADAL" clId="{BCFA3253-D744-4767-9456-778AB5ED00C6}" dt="2025-08-19T13:19:08.523" v="176"/>
          <pc:sldLayoutMkLst>
            <pc:docMk/>
            <pc:sldMasterMk cId="2885556761" sldId="2147483717"/>
            <pc:sldLayoutMk cId="4211437784" sldId="2147483724"/>
          </pc:sldLayoutMkLst>
          <pc:spChg chg="add">
            <ac:chgData name="Marion Wiesheu" userId="e31b03c9-5b94-4bcb-bb10-ddf71751b58d" providerId="ADAL" clId="{BCFA3253-D744-4767-9456-778AB5ED00C6}" dt="2025-08-19T13:19:08.523" v="176"/>
            <ac:spMkLst>
              <pc:docMk/>
              <pc:sldMasterMk cId="2885556761" sldId="2147483717"/>
              <pc:sldLayoutMk cId="4211437784" sldId="2147483724"/>
              <ac:spMk id="2" creationId="{AECD4D33-5993-3390-21FB-45D5405C1CCD}"/>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BC1145-58B2-48CA-9B03-26455184A54C}" type="datetimeFigureOut">
              <a:rPr lang="de-DE" smtClean="0"/>
              <a:pPr/>
              <a:t>01.12.2025</a:t>
            </a:fld>
            <a:endParaRPr lang="de-DE"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47E6D9-C348-4605-B4A3-8F01253A9397}" type="slidenum">
              <a:rPr lang="de-DE" smtClean="0"/>
              <a:pPr/>
              <a:t>‹Nr.›</a:t>
            </a:fld>
            <a:endParaRPr lang="de-DE" dirty="0"/>
          </a:p>
        </p:txBody>
      </p:sp>
    </p:spTree>
    <p:extLst>
      <p:ext uri="{BB962C8B-B14F-4D97-AF65-F5344CB8AC3E}">
        <p14:creationId xmlns:p14="http://schemas.microsoft.com/office/powerpoint/2010/main" val="2932122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1</a:t>
            </a:fld>
            <a:endParaRPr lang="de-DE" dirty="0"/>
          </a:p>
        </p:txBody>
      </p:sp>
    </p:spTree>
    <p:extLst>
      <p:ext uri="{BB962C8B-B14F-4D97-AF65-F5344CB8AC3E}">
        <p14:creationId xmlns:p14="http://schemas.microsoft.com/office/powerpoint/2010/main" val="1508585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26</a:t>
            </a:fld>
            <a:endParaRPr lang="de-DE" dirty="0"/>
          </a:p>
        </p:txBody>
      </p:sp>
    </p:spTree>
    <p:extLst>
      <p:ext uri="{BB962C8B-B14F-4D97-AF65-F5344CB8AC3E}">
        <p14:creationId xmlns:p14="http://schemas.microsoft.com/office/powerpoint/2010/main" val="243451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3</a:t>
            </a:fld>
            <a:endParaRPr lang="de-DE" dirty="0"/>
          </a:p>
        </p:txBody>
      </p:sp>
    </p:spTree>
    <p:extLst>
      <p:ext uri="{BB962C8B-B14F-4D97-AF65-F5344CB8AC3E}">
        <p14:creationId xmlns:p14="http://schemas.microsoft.com/office/powerpoint/2010/main" val="301608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4</a:t>
            </a:fld>
            <a:endParaRPr lang="de-DE" dirty="0"/>
          </a:p>
        </p:txBody>
      </p:sp>
    </p:spTree>
    <p:extLst>
      <p:ext uri="{BB962C8B-B14F-4D97-AF65-F5344CB8AC3E}">
        <p14:creationId xmlns:p14="http://schemas.microsoft.com/office/powerpoint/2010/main" val="692132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4A5948-EBBC-4295-B51E-00EC22312DB5}" type="slidenum">
              <a:rPr lang="de-DE" smtClean="0"/>
              <a:pPr/>
              <a:t>5</a:t>
            </a:fld>
            <a:endParaRPr lang="de-DE" dirty="0"/>
          </a:p>
        </p:txBody>
      </p:sp>
    </p:spTree>
    <p:extLst>
      <p:ext uri="{BB962C8B-B14F-4D97-AF65-F5344CB8AC3E}">
        <p14:creationId xmlns:p14="http://schemas.microsoft.com/office/powerpoint/2010/main" val="707316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C47E6D9-C348-4605-B4A3-8F01253A9397}" type="slidenum">
              <a:rPr lang="de-DE" smtClean="0"/>
              <a:pPr/>
              <a:t>8</a:t>
            </a:fld>
            <a:endParaRPr lang="de-DE" dirty="0"/>
          </a:p>
        </p:txBody>
      </p:sp>
    </p:spTree>
    <p:extLst>
      <p:ext uri="{BB962C8B-B14F-4D97-AF65-F5344CB8AC3E}">
        <p14:creationId xmlns:p14="http://schemas.microsoft.com/office/powerpoint/2010/main" val="1036594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C47E6D9-C348-4605-B4A3-8F01253A9397}" type="slidenum">
              <a:rPr lang="de-DE" smtClean="0"/>
              <a:pPr/>
              <a:t>13</a:t>
            </a:fld>
            <a:endParaRPr lang="de-DE" dirty="0"/>
          </a:p>
        </p:txBody>
      </p:sp>
    </p:spTree>
    <p:extLst>
      <p:ext uri="{BB962C8B-B14F-4D97-AF65-F5344CB8AC3E}">
        <p14:creationId xmlns:p14="http://schemas.microsoft.com/office/powerpoint/2010/main" val="3663304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baseline="0" dirty="0"/>
          </a:p>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14</a:t>
            </a:fld>
            <a:endParaRPr lang="de-DE" dirty="0"/>
          </a:p>
        </p:txBody>
      </p:sp>
    </p:spTree>
    <p:extLst>
      <p:ext uri="{BB962C8B-B14F-4D97-AF65-F5344CB8AC3E}">
        <p14:creationId xmlns:p14="http://schemas.microsoft.com/office/powerpoint/2010/main" val="2725011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C47E6D9-C348-4605-B4A3-8F01253A9397}" type="slidenum">
              <a:rPr lang="de-DE" smtClean="0"/>
              <a:pPr/>
              <a:t>19</a:t>
            </a:fld>
            <a:endParaRPr lang="de-DE" dirty="0"/>
          </a:p>
        </p:txBody>
      </p:sp>
    </p:spTree>
    <p:extLst>
      <p:ext uri="{BB962C8B-B14F-4D97-AF65-F5344CB8AC3E}">
        <p14:creationId xmlns:p14="http://schemas.microsoft.com/office/powerpoint/2010/main" val="2233058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altLang="de-DE" dirty="0"/>
          </a:p>
        </p:txBody>
      </p:sp>
      <p:sp>
        <p:nvSpPr>
          <p:cNvPr id="4710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B43372-C3FC-43D1-81F7-6FEAB8B70573}" type="slidenum">
              <a:rPr lang="de-DE" altLang="de-DE" smtClean="0">
                <a:ea typeface="ＭＳ Ｐゴシック" pitchFamily="1" charset="-128"/>
              </a:rPr>
              <a:pPr/>
              <a:t>23</a:t>
            </a:fld>
            <a:endParaRPr lang="de-DE" altLang="de-DE" dirty="0">
              <a:ea typeface="ＭＳ Ｐゴシック" pitchFamily="1" charset="-128"/>
            </a:endParaRPr>
          </a:p>
        </p:txBody>
      </p:sp>
    </p:spTree>
    <p:extLst>
      <p:ext uri="{BB962C8B-B14F-4D97-AF65-F5344CB8AC3E}">
        <p14:creationId xmlns:p14="http://schemas.microsoft.com/office/powerpoint/2010/main" val="3302568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pic>
        <p:nvPicPr>
          <p:cNvPr id="2" name="Bild 1" descr="PlanET_0440©A.Korehnke Kopie.jpg"/>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3497866"/>
            <a:ext cx="12192000" cy="3360137"/>
          </a:xfrm>
          <a:prstGeom prst="rect">
            <a:avLst/>
          </a:prstGeom>
        </p:spPr>
      </p:pic>
      <p:sp>
        <p:nvSpPr>
          <p:cNvPr id="21" name="Rectangle 2"/>
          <p:cNvSpPr>
            <a:spLocks noGrp="1" noChangeArrowheads="1"/>
          </p:cNvSpPr>
          <p:nvPr>
            <p:ph type="title" hasCustomPrompt="1"/>
          </p:nvPr>
        </p:nvSpPr>
        <p:spPr bwMode="auto">
          <a:xfrm>
            <a:off x="537215" y="2060848"/>
            <a:ext cx="10465164" cy="14395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700" b="1">
                <a:solidFill>
                  <a:srgbClr val="0082B0"/>
                </a:solidFill>
                <a:latin typeface="Arial" pitchFamily="34" charset="0"/>
                <a:cs typeface="Arial" pitchFamily="34" charset="0"/>
              </a:defRPr>
            </a:lvl1pPr>
          </a:lstStyle>
          <a:p>
            <a:pPr lvl="0"/>
            <a:r>
              <a:rPr lang="de-DE" dirty="0"/>
              <a:t>Titelmasterformat durch Klicken bearbeiten (Arial, 36, fett)</a:t>
            </a:r>
          </a:p>
        </p:txBody>
      </p:sp>
      <p:pic>
        <p:nvPicPr>
          <p:cNvPr id="10" name="Bild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37349">
            <a:off x="9059025" y="5267171"/>
            <a:ext cx="2279163" cy="1039803"/>
          </a:xfrm>
          <a:prstGeom prst="rect">
            <a:avLst/>
          </a:prstGeom>
        </p:spPr>
      </p:pic>
      <p:sp>
        <p:nvSpPr>
          <p:cNvPr id="7" name="Rectangle 3"/>
          <p:cNvSpPr txBox="1">
            <a:spLocks noChangeArrowheads="1"/>
          </p:cNvSpPr>
          <p:nvPr/>
        </p:nvSpPr>
        <p:spPr bwMode="auto">
          <a:xfrm>
            <a:off x="393264" y="188640"/>
            <a:ext cx="9927205" cy="432048"/>
          </a:xfrm>
          <a:prstGeom prst="rect">
            <a:avLst/>
          </a:prstGeom>
          <a:noFill/>
          <a:ln w="9525">
            <a:noFill/>
            <a:miter lim="800000"/>
            <a:headEnd/>
            <a:tailEnd/>
          </a:ln>
        </p:spPr>
        <p:txBody>
          <a:bodyPr vert="horz" wrap="square" lIns="68580" tIns="34290" rIns="68580" bIns="34290" numCol="1" anchor="b"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1800" b="0">
                <a:solidFill>
                  <a:schemeClr val="accent2"/>
                </a:solidFill>
                <a:latin typeface="Arial Narrow"/>
                <a:ea typeface="+mn-ea"/>
                <a:cs typeface="Arial Narrow"/>
              </a:defRPr>
            </a:lvl1pPr>
            <a:lvl2pPr marL="742950" indent="-285750" algn="l" rtl="0" eaLnBrk="0" fontAlgn="base" hangingPunct="0">
              <a:spcBef>
                <a:spcPct val="20000"/>
              </a:spcBef>
              <a:spcAft>
                <a:spcPct val="0"/>
              </a:spcAft>
              <a:buClr>
                <a:schemeClr val="accent2"/>
              </a:buClr>
              <a:buFont typeface="Times" pitchFamily="1" charset="0"/>
              <a:buChar char="•"/>
              <a:defRPr lang="de-DE" sz="1600" b="0" dirty="0">
                <a:solidFill>
                  <a:schemeClr val="accent2"/>
                </a:solidFill>
                <a:latin typeface="Arial Narrow"/>
                <a:ea typeface="+mn-ea"/>
                <a:cs typeface="Arial Narrow"/>
              </a:defRPr>
            </a:lvl2pPr>
            <a:lvl3pPr marL="1143000" indent="-228600" algn="l" rtl="0" eaLnBrk="0" fontAlgn="base" hangingPunct="0">
              <a:spcBef>
                <a:spcPct val="20000"/>
              </a:spcBef>
              <a:spcAft>
                <a:spcPct val="0"/>
              </a:spcAft>
              <a:buFont typeface="Arial" pitchFamily="34" charset="0"/>
              <a:buChar char="•"/>
              <a:defRPr sz="1600">
                <a:solidFill>
                  <a:srgbClr val="004575"/>
                </a:solidFill>
                <a:latin typeface="Arial Narrow"/>
                <a:ea typeface="+mn-ea"/>
                <a:cs typeface="Arial Narrow"/>
              </a:defRPr>
            </a:lvl3pPr>
            <a:lvl4pPr marL="1600200" indent="-228600" algn="l" rtl="0" eaLnBrk="0" fontAlgn="base" hangingPunct="0">
              <a:spcBef>
                <a:spcPct val="20000"/>
              </a:spcBef>
              <a:spcAft>
                <a:spcPct val="0"/>
              </a:spcAft>
              <a:buClr>
                <a:schemeClr val="accent2"/>
              </a:buClr>
              <a:buChar char="–"/>
              <a:defRPr sz="2000">
                <a:solidFill>
                  <a:schemeClr val="accent2"/>
                </a:solidFill>
                <a:latin typeface="Arial Narrow"/>
                <a:ea typeface="+mn-ea"/>
                <a:cs typeface="Arial Narrow"/>
              </a:defRPr>
            </a:lvl4pPr>
            <a:lvl5pPr marL="2057400" indent="-228600" algn="l" rtl="0" eaLnBrk="0" fontAlgn="base" hangingPunct="0">
              <a:spcBef>
                <a:spcPct val="20000"/>
              </a:spcBef>
              <a:spcAft>
                <a:spcPct val="0"/>
              </a:spcAft>
              <a:buChar char="»"/>
              <a:defRPr sz="2000">
                <a:solidFill>
                  <a:schemeClr val="bg2"/>
                </a:solidFill>
                <a:latin typeface="Arial Narrow"/>
                <a:ea typeface="+mn-ea"/>
                <a:cs typeface="Arial Narrow"/>
              </a:defRPr>
            </a:lvl5pPr>
            <a:lvl6pPr marL="2514600" indent="-228600" algn="l" rtl="0" fontAlgn="base">
              <a:spcBef>
                <a:spcPct val="20000"/>
              </a:spcBef>
              <a:spcAft>
                <a:spcPct val="0"/>
              </a:spcAft>
              <a:buChar char="»"/>
              <a:defRPr>
                <a:solidFill>
                  <a:schemeClr val="bg2"/>
                </a:solidFill>
                <a:latin typeface="+mn-lt"/>
                <a:ea typeface="+mn-ea"/>
              </a:defRPr>
            </a:lvl6pPr>
            <a:lvl7pPr marL="2971800" indent="-228600" algn="l" rtl="0" fontAlgn="base">
              <a:spcBef>
                <a:spcPct val="20000"/>
              </a:spcBef>
              <a:spcAft>
                <a:spcPct val="0"/>
              </a:spcAft>
              <a:buChar char="»"/>
              <a:defRPr>
                <a:solidFill>
                  <a:schemeClr val="bg2"/>
                </a:solidFill>
                <a:latin typeface="+mn-lt"/>
                <a:ea typeface="+mn-ea"/>
              </a:defRPr>
            </a:lvl7pPr>
            <a:lvl8pPr marL="3429000" indent="-228600" algn="l" rtl="0" fontAlgn="base">
              <a:spcBef>
                <a:spcPct val="20000"/>
              </a:spcBef>
              <a:spcAft>
                <a:spcPct val="0"/>
              </a:spcAft>
              <a:buChar char="»"/>
              <a:defRPr>
                <a:solidFill>
                  <a:schemeClr val="bg2"/>
                </a:solidFill>
                <a:latin typeface="+mn-lt"/>
                <a:ea typeface="+mn-ea"/>
              </a:defRPr>
            </a:lvl8pPr>
            <a:lvl9pPr marL="3886200" indent="-228600" algn="l" rtl="0" fontAlgn="base">
              <a:spcBef>
                <a:spcPct val="20000"/>
              </a:spcBef>
              <a:spcAft>
                <a:spcPct val="0"/>
              </a:spcAft>
              <a:buChar char="»"/>
              <a:defRPr>
                <a:solidFill>
                  <a:schemeClr val="bg2"/>
                </a:solidFill>
                <a:latin typeface="+mn-lt"/>
                <a:ea typeface="+mn-ea"/>
              </a:defRPr>
            </a:lvl9pPr>
          </a:lstStyle>
          <a:p>
            <a:pPr marL="0" indent="0">
              <a:spcBef>
                <a:spcPts val="0"/>
              </a:spcBef>
              <a:buNone/>
            </a:pPr>
            <a:r>
              <a:rPr lang="de-DE" sz="1600" b="0" i="0" kern="1200" dirty="0">
                <a:solidFill>
                  <a:schemeClr val="bg1">
                    <a:lumMod val="50000"/>
                  </a:schemeClr>
                </a:solidFill>
                <a:latin typeface="Arial Narrow"/>
                <a:ea typeface="+mn-ea"/>
                <a:cs typeface="TradeGothic CondEighteen"/>
              </a:rPr>
              <a:t>Qualifizierung im Schulungsverbund Biogas</a:t>
            </a:r>
          </a:p>
        </p:txBody>
      </p:sp>
      <p:pic>
        <p:nvPicPr>
          <p:cNvPr id="8" name="Grafik 7"/>
          <p:cNvPicPr>
            <a:picLocks noChangeAspect="1"/>
          </p:cNvPicPr>
          <p:nvPr/>
        </p:nvPicPr>
        <p:blipFill>
          <a:blip r:embed="rId4" cstate="print"/>
          <a:stretch>
            <a:fillRect/>
          </a:stretch>
        </p:blipFill>
        <p:spPr>
          <a:xfrm>
            <a:off x="10746903" y="188640"/>
            <a:ext cx="1016264" cy="580492"/>
          </a:xfrm>
          <a:prstGeom prst="rect">
            <a:avLst/>
          </a:prstGeom>
          <a:solidFill>
            <a:schemeClr val="bg1"/>
          </a:solidFill>
        </p:spPr>
      </p:pic>
    </p:spTree>
    <p:extLst>
      <p:ext uri="{BB962C8B-B14F-4D97-AF65-F5344CB8AC3E}">
        <p14:creationId xmlns:p14="http://schemas.microsoft.com/office/powerpoint/2010/main" val="935819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529170" y="228600"/>
            <a:ext cx="777507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Titelmasterformat durch Klicken bearbeiten (Arial, 28, fett)</a:t>
            </a:r>
          </a:p>
        </p:txBody>
      </p:sp>
      <p:sp>
        <p:nvSpPr>
          <p:cNvPr id="4" name="Rectangle 4"/>
          <p:cNvSpPr>
            <a:spLocks noGrp="1" noChangeArrowheads="1"/>
          </p:cNvSpPr>
          <p:nvPr>
            <p:ph type="dt" sz="half" idx="10"/>
          </p:nvPr>
        </p:nvSpPr>
        <p:spPr>
          <a:xfrm>
            <a:off x="431373" y="6400800"/>
            <a:ext cx="2976331" cy="457200"/>
          </a:xfrm>
          <a:ln/>
        </p:spPr>
        <p:txBody>
          <a:bodyPr/>
          <a:lstStyle>
            <a:lvl1pPr>
              <a:defRPr>
                <a:solidFill>
                  <a:srgbClr val="0082B0"/>
                </a:solidFill>
                <a:latin typeface="Arial" pitchFamily="34" charset="0"/>
                <a:cs typeface="Arial" pitchFamily="34" charset="0"/>
              </a:defRPr>
            </a:lvl1pPr>
          </a:lstStyle>
          <a:p>
            <a:r>
              <a:rPr lang="de-DE"/>
              <a:t>Schulung 2025/2026</a:t>
            </a:r>
            <a:endParaRPr lang="de-DE" dirty="0"/>
          </a:p>
        </p:txBody>
      </p:sp>
      <p:sp>
        <p:nvSpPr>
          <p:cNvPr id="6" name="Rectangle 6"/>
          <p:cNvSpPr>
            <a:spLocks noGrp="1" noChangeArrowheads="1"/>
          </p:cNvSpPr>
          <p:nvPr>
            <p:ph type="sldNum" sz="quarter" idx="12"/>
          </p:nvPr>
        </p:nvSpPr>
        <p:spPr>
          <a:ln/>
        </p:spPr>
        <p:txBody>
          <a:bodyPr/>
          <a:lstStyle>
            <a:lvl1pPr algn="ctr">
              <a:defRPr>
                <a:solidFill>
                  <a:srgbClr val="0082B0"/>
                </a:solidFill>
                <a:latin typeface="Arial" pitchFamily="34" charset="0"/>
                <a:cs typeface="Arial" pitchFamily="34" charset="0"/>
              </a:defRPr>
            </a:lvl1pPr>
          </a:lstStyle>
          <a:p>
            <a:fld id="{D6A5E5EF-0834-4E75-BB99-5BD99C2491AC}" type="slidenum">
              <a:rPr lang="de-DE" smtClean="0"/>
              <a:pPr/>
              <a:t>‹Nr.›</a:t>
            </a:fld>
            <a:endParaRPr lang="de-DE" dirty="0"/>
          </a:p>
        </p:txBody>
      </p:sp>
      <p:sp>
        <p:nvSpPr>
          <p:cNvPr id="5" name="Textplatzhalter 4"/>
          <p:cNvSpPr>
            <a:spLocks noGrp="1"/>
          </p:cNvSpPr>
          <p:nvPr>
            <p:ph type="body" sz="quarter" idx="13" hasCustomPrompt="1"/>
          </p:nvPr>
        </p:nvSpPr>
        <p:spPr>
          <a:xfrm>
            <a:off x="529169" y="1556792"/>
            <a:ext cx="11178119" cy="4536504"/>
          </a:xfrm>
          <a:prstGeom prst="rect">
            <a:avLst/>
          </a:prstGeom>
        </p:spPr>
        <p:txBody>
          <a:bodyPr/>
          <a:lstStyle>
            <a:lvl1pPr marL="0" indent="0">
              <a:buClr>
                <a:srgbClr val="007FAC"/>
              </a:buClr>
              <a:buFont typeface="Arial" pitchFamily="34" charset="0"/>
              <a:buNone/>
              <a:defRPr sz="2000" b="1">
                <a:solidFill>
                  <a:schemeClr val="accent1"/>
                </a:solidFill>
                <a:latin typeface="Arial" pitchFamily="34" charset="0"/>
                <a:cs typeface="Arial" pitchFamily="34" charset="0"/>
              </a:defRPr>
            </a:lvl1pPr>
            <a:lvl2pPr marL="201811" indent="-201811">
              <a:buClrTx/>
              <a:buFont typeface="Arial" pitchFamily="34" charset="0"/>
              <a:buChar char="•"/>
              <a:defRPr sz="1800">
                <a:solidFill>
                  <a:srgbClr val="0082B0"/>
                </a:solidFill>
                <a:latin typeface="Arial" pitchFamily="34" charset="0"/>
                <a:cs typeface="Arial" pitchFamily="34" charset="0"/>
              </a:defRPr>
            </a:lvl2pPr>
            <a:lvl3pPr marL="404516" indent="-202704">
              <a:buClrTx/>
              <a:buFont typeface="Symbol" pitchFamily="18" charset="2"/>
              <a:buChar char="-"/>
              <a:defRPr sz="1800">
                <a:solidFill>
                  <a:srgbClr val="0082B0"/>
                </a:solidFill>
                <a:latin typeface="Arial" pitchFamily="34" charset="0"/>
                <a:cs typeface="Arial" pitchFamily="34" charset="0"/>
              </a:defRPr>
            </a:lvl3pPr>
            <a:lvl4pPr marL="606326" indent="-201811">
              <a:buClrTx/>
              <a:buFont typeface="Arial"/>
              <a:buChar char="•"/>
              <a:defRPr sz="1800">
                <a:solidFill>
                  <a:srgbClr val="0082B0"/>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Char char="•"/>
              <a:tabLst/>
              <a:defRPr lang="de-DE" sz="2000" b="0" i="0" baseline="0" dirty="0" smtClean="0">
                <a:solidFill>
                  <a:schemeClr val="accent1"/>
                </a:solidFill>
                <a:latin typeface="Arial" pitchFamily="34" charset="0"/>
                <a:ea typeface="+mn-ea"/>
                <a:cs typeface="Arial" pitchFamily="34" charset="0"/>
              </a:defRPr>
            </a:lvl5pPr>
          </a:lstStyle>
          <a:p>
            <a:pPr lvl="0"/>
            <a:r>
              <a:rPr lang="de-DE" dirty="0"/>
              <a:t>Untertitel (Arial, 20, fett) </a:t>
            </a:r>
          </a:p>
          <a:p>
            <a:pPr lvl="0"/>
            <a:endParaRPr lang="de-DE" dirty="0"/>
          </a:p>
          <a:p>
            <a:pPr lvl="1"/>
            <a:r>
              <a:rPr lang="de-DE" dirty="0"/>
              <a:t>Textmasterformate durch Klicken bearbeiten (Arial, 20)</a:t>
            </a:r>
          </a:p>
          <a:p>
            <a:pPr lvl="2"/>
            <a:r>
              <a:rPr lang="de-DE" dirty="0"/>
              <a:t>Zweite Ebene (Arial, 18)</a:t>
            </a:r>
          </a:p>
          <a:p>
            <a:pPr lvl="3"/>
            <a:r>
              <a:rPr lang="de-DE" dirty="0"/>
              <a:t>Dritte Ebene (Arial, 16)</a:t>
            </a:r>
          </a:p>
          <a:p>
            <a:pPr lvl="4"/>
            <a:endParaRPr lang="de-DE" dirty="0"/>
          </a:p>
          <a:p>
            <a:pPr lvl="4"/>
            <a:endParaRPr lang="de-DE" dirty="0"/>
          </a:p>
          <a:p>
            <a:pPr lvl="4"/>
            <a:endParaRPr lang="de-DE" dirty="0"/>
          </a:p>
          <a:p>
            <a:pPr lvl="4"/>
            <a:endParaRPr lang="de-DE" dirty="0"/>
          </a:p>
        </p:txBody>
      </p:sp>
      <p:sp>
        <p:nvSpPr>
          <p:cNvPr id="9" name="Rectangle 5"/>
          <p:cNvSpPr>
            <a:spLocks noGrp="1" noChangeArrowheads="1"/>
          </p:cNvSpPr>
          <p:nvPr>
            <p:ph type="ftr" sz="quarter" idx="11"/>
          </p:nvPr>
        </p:nvSpPr>
        <p:spPr>
          <a:xfrm>
            <a:off x="3458501" y="6399609"/>
            <a:ext cx="5280587" cy="457200"/>
          </a:xfrm>
          <a:prstGeom prst="rect">
            <a:avLst/>
          </a:prstGeom>
        </p:spPr>
        <p:txBody>
          <a:bodyPr/>
          <a:lstStyle>
            <a:lvl1pPr algn="ctr">
              <a:defRPr sz="506">
                <a:latin typeface="Arial" pitchFamily="34" charset="0"/>
                <a:cs typeface="Arial" pitchFamily="34" charset="0"/>
              </a:defRPr>
            </a:lvl1pPr>
          </a:lstStyle>
          <a:p>
            <a:endParaRPr lang="de-DE" dirty="0"/>
          </a:p>
        </p:txBody>
      </p:sp>
    </p:spTree>
    <p:extLst>
      <p:ext uri="{BB962C8B-B14F-4D97-AF65-F5344CB8AC3E}">
        <p14:creationId xmlns:p14="http://schemas.microsoft.com/office/powerpoint/2010/main" val="455255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halt mit Überschrift">
    <p:spTree>
      <p:nvGrpSpPr>
        <p:cNvPr id="1" name=""/>
        <p:cNvGrpSpPr/>
        <p:nvPr/>
      </p:nvGrpSpPr>
      <p:grpSpPr>
        <a:xfrm>
          <a:off x="0" y="0"/>
          <a:ext cx="0" cy="0"/>
          <a:chOff x="0" y="0"/>
          <a:chExt cx="0" cy="0"/>
        </a:xfrm>
      </p:grpSpPr>
      <p:sp>
        <p:nvSpPr>
          <p:cNvPr id="3" name="Inhaltsplatzhalter 2"/>
          <p:cNvSpPr>
            <a:spLocks noGrp="1"/>
          </p:cNvSpPr>
          <p:nvPr>
            <p:ph idx="1"/>
          </p:nvPr>
        </p:nvSpPr>
        <p:spPr>
          <a:xfrm>
            <a:off x="8304245" y="1556792"/>
            <a:ext cx="3278155" cy="4536504"/>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de-DE"/>
              <a:t>Mastertextformat bearbeiten</a:t>
            </a:r>
          </a:p>
          <a:p>
            <a:pPr lvl="1"/>
            <a:r>
              <a:rPr lang="de-DE"/>
              <a:t>Zweite Ebene</a:t>
            </a:r>
          </a:p>
        </p:txBody>
      </p:sp>
      <p:sp>
        <p:nvSpPr>
          <p:cNvPr id="5" name="Datumsplatzhalter 4"/>
          <p:cNvSpPr>
            <a:spLocks noGrp="1"/>
          </p:cNvSpPr>
          <p:nvPr>
            <p:ph type="dt" sz="half" idx="10"/>
          </p:nvPr>
        </p:nvSpPr>
        <p:spPr>
          <a:xfrm>
            <a:off x="431373" y="6400800"/>
            <a:ext cx="2976331" cy="457200"/>
          </a:xfrm>
        </p:spPr>
        <p:txBody>
          <a:bodyPr/>
          <a:lstStyle/>
          <a:p>
            <a:r>
              <a:rPr lang="de-DE"/>
              <a:t>Schulung 2025/2026</a:t>
            </a:r>
            <a:endParaRPr lang="de-DE" dirty="0"/>
          </a:p>
        </p:txBody>
      </p:sp>
      <p:sp>
        <p:nvSpPr>
          <p:cNvPr id="7" name="Foliennummernplatzhalter 6"/>
          <p:cNvSpPr>
            <a:spLocks noGrp="1"/>
          </p:cNvSpPr>
          <p:nvPr>
            <p:ph type="sldNum" sz="quarter" idx="12"/>
          </p:nvPr>
        </p:nvSpPr>
        <p:spPr/>
        <p:txBody>
          <a:bodyPr/>
          <a:lstStyle/>
          <a:p>
            <a:fld id="{D6A5E5EF-0834-4E75-BB99-5BD99C2491AC}" type="slidenum">
              <a:rPr lang="de-DE" smtClean="0"/>
              <a:pPr/>
              <a:t>‹Nr.›</a:t>
            </a:fld>
            <a:endParaRPr lang="de-DE" dirty="0"/>
          </a:p>
        </p:txBody>
      </p:sp>
      <p:sp>
        <p:nvSpPr>
          <p:cNvPr id="9" name="Textplatzhalter 4"/>
          <p:cNvSpPr>
            <a:spLocks noGrp="1"/>
          </p:cNvSpPr>
          <p:nvPr>
            <p:ph type="body" sz="quarter" idx="13" hasCustomPrompt="1"/>
          </p:nvPr>
        </p:nvSpPr>
        <p:spPr>
          <a:xfrm>
            <a:off x="529166" y="1556792"/>
            <a:ext cx="7679068" cy="4536504"/>
          </a:xfrm>
          <a:prstGeom prst="rect">
            <a:avLst/>
          </a:prstGeom>
        </p:spPr>
        <p:txBody>
          <a:bodyPr/>
          <a:lstStyle>
            <a:lvl1pPr marL="0" indent="0">
              <a:buClr>
                <a:srgbClr val="007FAC"/>
              </a:buClr>
              <a:buFont typeface="Arial" pitchFamily="34" charset="0"/>
              <a:buNone/>
              <a:defRPr sz="2000" b="1">
                <a:solidFill>
                  <a:schemeClr val="accent1"/>
                </a:solidFill>
                <a:latin typeface="Arial" pitchFamily="34" charset="0"/>
                <a:cs typeface="Arial" pitchFamily="34" charset="0"/>
              </a:defRPr>
            </a:lvl1pPr>
            <a:lvl2pPr marL="201811" indent="-201811">
              <a:buClrTx/>
              <a:buFont typeface="Arial" pitchFamily="34" charset="0"/>
              <a:buChar char="•"/>
              <a:defRPr sz="1800">
                <a:solidFill>
                  <a:srgbClr val="0082B0"/>
                </a:solidFill>
                <a:latin typeface="Arial" pitchFamily="34" charset="0"/>
                <a:cs typeface="Arial" pitchFamily="34" charset="0"/>
              </a:defRPr>
            </a:lvl2pPr>
            <a:lvl3pPr marL="404516" indent="-202704">
              <a:buClrTx/>
              <a:buFont typeface="Symbol" pitchFamily="18" charset="2"/>
              <a:buChar char="-"/>
              <a:defRPr sz="1800">
                <a:solidFill>
                  <a:srgbClr val="0082B0"/>
                </a:solidFill>
                <a:latin typeface="Arial" pitchFamily="34" charset="0"/>
                <a:cs typeface="Arial" pitchFamily="34" charset="0"/>
              </a:defRPr>
            </a:lvl3pPr>
            <a:lvl4pPr marL="606326" indent="-201811">
              <a:buClrTx/>
              <a:buFont typeface="Arial"/>
              <a:buChar char="•"/>
              <a:defRPr sz="1800">
                <a:solidFill>
                  <a:srgbClr val="0082B0"/>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Char char="•"/>
              <a:tabLst/>
              <a:defRPr lang="de-DE" sz="1125" b="0" i="0" baseline="0" dirty="0" smtClean="0">
                <a:solidFill>
                  <a:schemeClr val="accent1"/>
                </a:solidFill>
                <a:latin typeface="Arial" pitchFamily="34" charset="0"/>
                <a:ea typeface="+mn-ea"/>
                <a:cs typeface="Arial" pitchFamily="34" charset="0"/>
              </a:defRPr>
            </a:lvl5pPr>
          </a:lstStyle>
          <a:p>
            <a:pPr lvl="0"/>
            <a:r>
              <a:rPr lang="de-DE" dirty="0"/>
              <a:t>Untertitel (Arial, 20, fett) </a:t>
            </a:r>
          </a:p>
          <a:p>
            <a:pPr lvl="0"/>
            <a:endParaRPr lang="de-DE" dirty="0"/>
          </a:p>
          <a:p>
            <a:pPr lvl="1"/>
            <a:r>
              <a:rPr lang="de-DE" dirty="0"/>
              <a:t>Textmasterformate durch Klicken bearbeiten (Arial, 20)</a:t>
            </a:r>
          </a:p>
          <a:p>
            <a:pPr lvl="2"/>
            <a:r>
              <a:rPr lang="de-DE" dirty="0"/>
              <a:t>Zweite Ebene (Arial, 18)</a:t>
            </a:r>
          </a:p>
          <a:p>
            <a:pPr lvl="3"/>
            <a:r>
              <a:rPr lang="de-DE" dirty="0"/>
              <a:t>Dritte Ebene (Arial, 16)</a:t>
            </a:r>
          </a:p>
          <a:p>
            <a:pPr lvl="4"/>
            <a:endParaRPr lang="de-DE" dirty="0"/>
          </a:p>
          <a:p>
            <a:pPr lvl="4"/>
            <a:endParaRPr lang="de-DE" dirty="0"/>
          </a:p>
          <a:p>
            <a:pPr lvl="4"/>
            <a:endParaRPr lang="de-DE" dirty="0"/>
          </a:p>
          <a:p>
            <a:pPr lvl="4"/>
            <a:endParaRPr lang="de-DE" dirty="0"/>
          </a:p>
        </p:txBody>
      </p:sp>
      <p:sp>
        <p:nvSpPr>
          <p:cNvPr id="10" name="Titel 1"/>
          <p:cNvSpPr>
            <a:spLocks noGrp="1"/>
          </p:cNvSpPr>
          <p:nvPr>
            <p:ph type="title" hasCustomPrompt="1"/>
          </p:nvPr>
        </p:nvSpPr>
        <p:spPr>
          <a:xfrm>
            <a:off x="529170" y="228600"/>
            <a:ext cx="777507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Titelmasterformat durch Klicken bearbeiten (Arial, 28, fett)</a:t>
            </a:r>
          </a:p>
        </p:txBody>
      </p:sp>
      <p:sp>
        <p:nvSpPr>
          <p:cNvPr id="12" name="Rectangle 5"/>
          <p:cNvSpPr>
            <a:spLocks noGrp="1" noChangeArrowheads="1"/>
          </p:cNvSpPr>
          <p:nvPr>
            <p:ph type="ftr" sz="quarter" idx="11"/>
          </p:nvPr>
        </p:nvSpPr>
        <p:spPr>
          <a:xfrm>
            <a:off x="3458501" y="6399609"/>
            <a:ext cx="5280587" cy="457200"/>
          </a:xfrm>
          <a:prstGeom prst="rect">
            <a:avLst/>
          </a:prstGeom>
        </p:spPr>
        <p:txBody>
          <a:bodyPr/>
          <a:lstStyle>
            <a:lvl1pPr algn="ctr">
              <a:defRPr sz="506">
                <a:latin typeface="Arial" pitchFamily="34" charset="0"/>
                <a:cs typeface="Arial" pitchFamily="34" charset="0"/>
              </a:defRPr>
            </a:lvl1pPr>
          </a:lstStyle>
          <a:p>
            <a:pPr>
              <a:defRPr/>
            </a:pPr>
            <a:endParaRPr lang="de-DE" dirty="0"/>
          </a:p>
        </p:txBody>
      </p:sp>
    </p:spTree>
    <p:extLst>
      <p:ext uri="{BB962C8B-B14F-4D97-AF65-F5344CB8AC3E}">
        <p14:creationId xmlns:p14="http://schemas.microsoft.com/office/powerpoint/2010/main" val="24634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529170" y="228600"/>
            <a:ext cx="787108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Titelmasterformat durch Klicken bearbeiten (Arial, 28, fett)</a:t>
            </a:r>
          </a:p>
        </p:txBody>
      </p:sp>
      <p:sp>
        <p:nvSpPr>
          <p:cNvPr id="4" name="Rectangle 4"/>
          <p:cNvSpPr>
            <a:spLocks noGrp="1" noChangeArrowheads="1"/>
          </p:cNvSpPr>
          <p:nvPr>
            <p:ph type="dt" sz="half" idx="10"/>
          </p:nvPr>
        </p:nvSpPr>
        <p:spPr>
          <a:xfrm>
            <a:off x="431373" y="6400800"/>
            <a:ext cx="2976331" cy="457200"/>
          </a:xfrm>
          <a:ln/>
        </p:spPr>
        <p:txBody>
          <a:bodyPr/>
          <a:lstStyle>
            <a:lvl1pPr>
              <a:defRPr>
                <a:solidFill>
                  <a:srgbClr val="0082B0"/>
                </a:solidFill>
                <a:latin typeface="Arial" pitchFamily="34" charset="0"/>
                <a:cs typeface="Arial" pitchFamily="34" charset="0"/>
              </a:defRPr>
            </a:lvl1pPr>
          </a:lstStyle>
          <a:p>
            <a:r>
              <a:rPr lang="de-DE"/>
              <a:t>Schulung 2025/2026</a:t>
            </a:r>
            <a:endParaRPr lang="de-DE" dirty="0"/>
          </a:p>
        </p:txBody>
      </p:sp>
      <p:sp>
        <p:nvSpPr>
          <p:cNvPr id="6" name="Rectangle 6"/>
          <p:cNvSpPr>
            <a:spLocks noGrp="1" noChangeArrowheads="1"/>
          </p:cNvSpPr>
          <p:nvPr>
            <p:ph type="sldNum" sz="quarter" idx="12"/>
          </p:nvPr>
        </p:nvSpPr>
        <p:spPr>
          <a:ln/>
        </p:spPr>
        <p:txBody>
          <a:bodyPr/>
          <a:lstStyle>
            <a:lvl1pPr algn="ctr">
              <a:defRPr>
                <a:solidFill>
                  <a:srgbClr val="0082B0"/>
                </a:solidFill>
                <a:latin typeface="Arial" pitchFamily="34" charset="0"/>
                <a:cs typeface="Arial" pitchFamily="34" charset="0"/>
              </a:defRPr>
            </a:lvl1pPr>
          </a:lstStyle>
          <a:p>
            <a:fld id="{D6A5E5EF-0834-4E75-BB99-5BD99C2491AC}" type="slidenum">
              <a:rPr lang="de-DE" smtClean="0"/>
              <a:pPr/>
              <a:t>‹Nr.›</a:t>
            </a:fld>
            <a:endParaRPr lang="de-DE" dirty="0"/>
          </a:p>
        </p:txBody>
      </p:sp>
      <p:sp>
        <p:nvSpPr>
          <p:cNvPr id="5" name="Textplatzhalter 4"/>
          <p:cNvSpPr>
            <a:spLocks noGrp="1"/>
          </p:cNvSpPr>
          <p:nvPr>
            <p:ph type="body" sz="quarter" idx="13" hasCustomPrompt="1"/>
          </p:nvPr>
        </p:nvSpPr>
        <p:spPr>
          <a:xfrm>
            <a:off x="529169" y="1556792"/>
            <a:ext cx="11178119" cy="4536504"/>
          </a:xfrm>
          <a:prstGeom prst="rect">
            <a:avLst/>
          </a:prstGeom>
        </p:spPr>
        <p:txBody>
          <a:bodyPr/>
          <a:lstStyle>
            <a:lvl1pPr marL="150912" indent="-150912">
              <a:buClr>
                <a:srgbClr val="007FAC"/>
              </a:buClr>
              <a:buFont typeface="Arial" pitchFamily="34" charset="0"/>
              <a:buChar char="•"/>
              <a:defRPr sz="2000" b="0" baseline="0">
                <a:solidFill>
                  <a:srgbClr val="0082B0"/>
                </a:solidFill>
                <a:latin typeface="Arial" pitchFamily="34" charset="0"/>
                <a:cs typeface="Arial" pitchFamily="34" charset="0"/>
              </a:defRPr>
            </a:lvl1pPr>
            <a:lvl2pPr marL="417910" indent="-160735">
              <a:buClrTx/>
              <a:buFont typeface="Arial"/>
              <a:buChar char="•"/>
              <a:defRPr sz="2000">
                <a:solidFill>
                  <a:schemeClr val="accent5"/>
                </a:solidFill>
                <a:latin typeface="Arial" pitchFamily="34" charset="0"/>
                <a:cs typeface="Arial" pitchFamily="34" charset="0"/>
              </a:defRPr>
            </a:lvl2pPr>
            <a:lvl3pPr marL="642938" indent="-128588">
              <a:buClrTx/>
              <a:buFont typeface="Arial"/>
              <a:buChar char="•"/>
              <a:defRPr sz="2000">
                <a:solidFill>
                  <a:schemeClr val="accent2"/>
                </a:solidFill>
                <a:latin typeface="Arial" pitchFamily="34" charset="0"/>
                <a:cs typeface="Arial" pitchFamily="34" charset="0"/>
              </a:defRPr>
            </a:lvl3pPr>
            <a:lvl4pPr marL="900113" indent="-128588">
              <a:buClrTx/>
              <a:buFont typeface="Arial"/>
              <a:buChar char="•"/>
              <a:defRPr sz="2000">
                <a:solidFill>
                  <a:schemeClr val="accent3"/>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Char char="•"/>
              <a:tabLst/>
              <a:defRPr lang="de-DE" sz="2000" b="0" i="0" baseline="0" dirty="0" smtClean="0">
                <a:solidFill>
                  <a:schemeClr val="tx2"/>
                </a:solidFill>
                <a:latin typeface="Arial" pitchFamily="34" charset="0"/>
                <a:ea typeface="+mn-ea"/>
                <a:cs typeface="Arial" pitchFamily="34" charset="0"/>
              </a:defRPr>
            </a:lvl5pPr>
          </a:lstStyle>
          <a:p>
            <a:pPr lvl="0"/>
            <a:r>
              <a:rPr lang="de-DE" dirty="0"/>
              <a:t>Farbauswahl ergibt sich aus folgenden Designfarben</a:t>
            </a:r>
          </a:p>
          <a:p>
            <a:pPr lvl="1"/>
            <a:r>
              <a:rPr lang="de-DE" dirty="0"/>
              <a:t>Farbe</a:t>
            </a:r>
          </a:p>
          <a:p>
            <a:pPr lvl="2"/>
            <a:r>
              <a:rPr lang="de-DE" dirty="0"/>
              <a:t>Farbe</a:t>
            </a:r>
          </a:p>
          <a:p>
            <a:pPr lvl="3"/>
            <a:r>
              <a:rPr lang="de-DE" dirty="0" err="1"/>
              <a:t>Frabe</a:t>
            </a:r>
            <a:endParaRPr lang="de-DE" dirty="0"/>
          </a:p>
          <a:p>
            <a:pPr lvl="4"/>
            <a:r>
              <a:rPr lang="de-DE" dirty="0"/>
              <a:t>Farbe</a:t>
            </a:r>
          </a:p>
          <a:p>
            <a:pPr lvl="4"/>
            <a:endParaRPr lang="de-DE" dirty="0"/>
          </a:p>
          <a:p>
            <a:pPr lvl="4"/>
            <a:endParaRPr lang="de-DE" dirty="0"/>
          </a:p>
          <a:p>
            <a:pPr lvl="4"/>
            <a:endParaRPr lang="de-DE" dirty="0"/>
          </a:p>
          <a:p>
            <a:pPr lvl="4"/>
            <a:endParaRPr lang="de-DE" dirty="0"/>
          </a:p>
        </p:txBody>
      </p:sp>
      <p:sp>
        <p:nvSpPr>
          <p:cNvPr id="9" name="Rectangle 5"/>
          <p:cNvSpPr>
            <a:spLocks noGrp="1" noChangeArrowheads="1"/>
          </p:cNvSpPr>
          <p:nvPr>
            <p:ph type="ftr" sz="quarter" idx="11"/>
          </p:nvPr>
        </p:nvSpPr>
        <p:spPr>
          <a:xfrm>
            <a:off x="3458501" y="6399609"/>
            <a:ext cx="5280587" cy="457200"/>
          </a:xfrm>
          <a:prstGeom prst="rect">
            <a:avLst/>
          </a:prstGeom>
        </p:spPr>
        <p:txBody>
          <a:bodyPr/>
          <a:lstStyle>
            <a:lvl1pPr algn="ctr">
              <a:defRPr sz="506">
                <a:latin typeface="Arial" pitchFamily="34" charset="0"/>
                <a:cs typeface="Arial" pitchFamily="34" charset="0"/>
              </a:defRPr>
            </a:lvl1pPr>
          </a:lstStyle>
          <a:p>
            <a:endParaRPr lang="de-DE" dirty="0"/>
          </a:p>
        </p:txBody>
      </p:sp>
    </p:spTree>
    <p:extLst>
      <p:ext uri="{BB962C8B-B14F-4D97-AF65-F5344CB8AC3E}">
        <p14:creationId xmlns:p14="http://schemas.microsoft.com/office/powerpoint/2010/main" val="644294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25" baseline="0"/>
            </a:lvl1pPr>
          </a:lstStyle>
          <a:p>
            <a:r>
              <a:rPr lang="de-DE" dirty="0"/>
              <a:t>Titelmasterformat durch Klicken bearbeiten (Arial, 36, fett)</a:t>
            </a:r>
          </a:p>
        </p:txBody>
      </p:sp>
      <p:sp>
        <p:nvSpPr>
          <p:cNvPr id="3" name="Datumsplatzhalter 2"/>
          <p:cNvSpPr>
            <a:spLocks noGrp="1"/>
          </p:cNvSpPr>
          <p:nvPr>
            <p:ph type="dt" sz="half" idx="10"/>
          </p:nvPr>
        </p:nvSpPr>
        <p:spPr>
          <a:xfrm>
            <a:off x="431373" y="6400800"/>
            <a:ext cx="2976331" cy="457200"/>
          </a:xfrm>
        </p:spPr>
        <p:txBody>
          <a:bodyPr/>
          <a:lstStyle/>
          <a:p>
            <a:r>
              <a:rPr lang="de-DE"/>
              <a:t>Schulung 2025/2026</a:t>
            </a:r>
            <a:endParaRPr lang="de-DE" dirty="0"/>
          </a:p>
        </p:txBody>
      </p:sp>
      <p:sp>
        <p:nvSpPr>
          <p:cNvPr id="4" name="Foliennummernplatzhalter 3"/>
          <p:cNvSpPr>
            <a:spLocks noGrp="1"/>
          </p:cNvSpPr>
          <p:nvPr>
            <p:ph type="sldNum" sz="quarter" idx="11"/>
          </p:nvPr>
        </p:nvSpPr>
        <p:spPr/>
        <p:txBody>
          <a:bodyPr/>
          <a:lstStyle>
            <a:lvl1pPr algn="ctr">
              <a:defRPr/>
            </a:lvl1pPr>
          </a:lstStyle>
          <a:p>
            <a:fld id="{D6A5E5EF-0834-4E75-BB99-5BD99C2491AC}" type="slidenum">
              <a:rPr lang="de-DE" smtClean="0"/>
              <a:pPr/>
              <a:t>‹Nr.›</a:t>
            </a:fld>
            <a:endParaRPr lang="de-DE" dirty="0"/>
          </a:p>
        </p:txBody>
      </p:sp>
      <p:sp>
        <p:nvSpPr>
          <p:cNvPr id="5" name="Rectangle 5"/>
          <p:cNvSpPr>
            <a:spLocks noGrp="1" noChangeArrowheads="1"/>
          </p:cNvSpPr>
          <p:nvPr>
            <p:ph type="ftr" sz="quarter" idx="12"/>
          </p:nvPr>
        </p:nvSpPr>
        <p:spPr>
          <a:xfrm>
            <a:off x="3458501" y="6399609"/>
            <a:ext cx="5280587" cy="457200"/>
          </a:xfrm>
          <a:prstGeom prst="rect">
            <a:avLst/>
          </a:prstGeom>
        </p:spPr>
        <p:txBody>
          <a:bodyPr/>
          <a:lstStyle>
            <a:lvl1pPr algn="ctr">
              <a:defRPr sz="506">
                <a:latin typeface="Arial" pitchFamily="34" charset="0"/>
                <a:cs typeface="Arial" pitchFamily="34" charset="0"/>
              </a:defRPr>
            </a:lvl1pPr>
          </a:lstStyle>
          <a:p>
            <a:pPr>
              <a:defRPr/>
            </a:pPr>
            <a:endParaRPr lang="de-DE" dirty="0"/>
          </a:p>
        </p:txBody>
      </p:sp>
    </p:spTree>
    <p:extLst>
      <p:ext uri="{BB962C8B-B14F-4D97-AF65-F5344CB8AC3E}">
        <p14:creationId xmlns:p14="http://schemas.microsoft.com/office/powerpoint/2010/main" val="3024470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431373" y="6400800"/>
            <a:ext cx="2976331" cy="457200"/>
          </a:xfrm>
        </p:spPr>
        <p:txBody>
          <a:bodyPr/>
          <a:lstStyle/>
          <a:p>
            <a:pPr>
              <a:defRPr/>
            </a:pPr>
            <a:r>
              <a:rPr lang="de-DE"/>
              <a:t>Schulung 2025/2026</a:t>
            </a:r>
            <a:endParaRPr lang="de-DE" dirty="0"/>
          </a:p>
        </p:txBody>
      </p:sp>
      <p:sp>
        <p:nvSpPr>
          <p:cNvPr id="4" name="Foliennummernplatzhalter 3"/>
          <p:cNvSpPr>
            <a:spLocks noGrp="1"/>
          </p:cNvSpPr>
          <p:nvPr>
            <p:ph type="sldNum" sz="quarter" idx="11"/>
          </p:nvPr>
        </p:nvSpPr>
        <p:spPr/>
        <p:txBody>
          <a:bodyPr/>
          <a:lstStyle/>
          <a:p>
            <a:pPr algn="r">
              <a:defRPr/>
            </a:pPr>
            <a:fld id="{42020CB9-598F-41BD-B058-380FB38EF93E}" type="slidenum">
              <a:rPr lang="de-DE" smtClean="0"/>
              <a:pPr algn="r">
                <a:defRPr/>
              </a:pPr>
              <a:t>‹Nr.›</a:t>
            </a:fld>
            <a:endParaRPr lang="de-DE" dirty="0"/>
          </a:p>
        </p:txBody>
      </p:sp>
      <p:sp>
        <p:nvSpPr>
          <p:cNvPr id="6" name="Rectangle 5"/>
          <p:cNvSpPr>
            <a:spLocks noGrp="1" noChangeArrowheads="1"/>
          </p:cNvSpPr>
          <p:nvPr>
            <p:ph type="ftr" sz="quarter" idx="12"/>
          </p:nvPr>
        </p:nvSpPr>
        <p:spPr>
          <a:xfrm>
            <a:off x="3458501" y="6399609"/>
            <a:ext cx="5280587" cy="457200"/>
          </a:xfrm>
          <a:prstGeom prst="rect">
            <a:avLst/>
          </a:prstGeom>
        </p:spPr>
        <p:txBody>
          <a:bodyPr/>
          <a:lstStyle>
            <a:lvl1pPr algn="ctr">
              <a:defRPr sz="506">
                <a:latin typeface="+mn-lt"/>
              </a:defRPr>
            </a:lvl1pPr>
          </a:lstStyle>
          <a:p>
            <a:pPr>
              <a:defRPr/>
            </a:pPr>
            <a:endParaRPr lang="de-DE" dirty="0"/>
          </a:p>
        </p:txBody>
      </p:sp>
      <p:sp>
        <p:nvSpPr>
          <p:cNvPr id="10" name="Rechteck 9"/>
          <p:cNvSpPr/>
          <p:nvPr/>
        </p:nvSpPr>
        <p:spPr bwMode="auto">
          <a:xfrm>
            <a:off x="529167"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marL="0" marR="0" indent="0" algn="l" defTabSz="514350" rtl="0" eaLnBrk="0" fontAlgn="base" latinLnBrk="0" hangingPunct="0">
              <a:lnSpc>
                <a:spcPct val="100000"/>
              </a:lnSpc>
              <a:spcBef>
                <a:spcPct val="0"/>
              </a:spcBef>
              <a:spcAft>
                <a:spcPct val="0"/>
              </a:spcAft>
              <a:buClrTx/>
              <a:buSzTx/>
              <a:buFontTx/>
              <a:buNone/>
              <a:tabLst/>
            </a:pPr>
            <a:endParaRPr kumimoji="0" lang="de-DE" sz="900" b="0" i="0" u="none" strike="noStrike" cap="none" normalizeH="0" baseline="0" dirty="0" err="1">
              <a:ln>
                <a:noFill/>
              </a:ln>
              <a:solidFill>
                <a:srgbClr val="0082B0"/>
              </a:solidFill>
              <a:effectLst/>
              <a:latin typeface="+mn-lt"/>
              <a:ea typeface="ＭＳ Ｐゴシック" pitchFamily="1" charset="-128"/>
            </a:endParaRPr>
          </a:p>
        </p:txBody>
      </p:sp>
      <p:sp>
        <p:nvSpPr>
          <p:cNvPr id="7" name="Rechteck 6">
            <a:extLst>
              <a:ext uri="{FF2B5EF4-FFF2-40B4-BE49-F238E27FC236}">
                <a16:creationId xmlns:a16="http://schemas.microsoft.com/office/drawing/2014/main" id="{F9273BF1-B3F7-4B62-B1A9-23919B7EA455}"/>
              </a:ext>
            </a:extLst>
          </p:cNvPr>
          <p:cNvSpPr/>
          <p:nvPr/>
        </p:nvSpPr>
        <p:spPr bwMode="auto">
          <a:xfrm>
            <a:off x="529167"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dirty="0">
              <a:ln>
                <a:noFill/>
              </a:ln>
              <a:solidFill>
                <a:srgbClr val="0082B0"/>
              </a:solidFill>
              <a:effectLst/>
              <a:latin typeface="+mn-lt"/>
              <a:ea typeface="ＭＳ Ｐゴシック" pitchFamily="1" charset="-128"/>
            </a:endParaRPr>
          </a:p>
        </p:txBody>
      </p:sp>
      <p:sp>
        <p:nvSpPr>
          <p:cNvPr id="8" name="Rechteck 7">
            <a:extLst>
              <a:ext uri="{FF2B5EF4-FFF2-40B4-BE49-F238E27FC236}">
                <a16:creationId xmlns:a16="http://schemas.microsoft.com/office/drawing/2014/main" id="{4BF6D4B4-A509-430A-956E-5DDAC46803D2}"/>
              </a:ext>
            </a:extLst>
          </p:cNvPr>
          <p:cNvSpPr/>
          <p:nvPr/>
        </p:nvSpPr>
        <p:spPr bwMode="auto">
          <a:xfrm>
            <a:off x="529166"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a:ln>
                <a:noFill/>
              </a:ln>
              <a:solidFill>
                <a:srgbClr val="0082B0"/>
              </a:solidFill>
              <a:effectLst/>
              <a:latin typeface="+mn-lt"/>
              <a:ea typeface="ＭＳ Ｐゴシック" pitchFamily="1" charset="-128"/>
            </a:endParaRPr>
          </a:p>
        </p:txBody>
      </p:sp>
      <p:sp>
        <p:nvSpPr>
          <p:cNvPr id="2" name="Rechteck 1">
            <a:extLst>
              <a:ext uri="{FF2B5EF4-FFF2-40B4-BE49-F238E27FC236}">
                <a16:creationId xmlns:a16="http://schemas.microsoft.com/office/drawing/2014/main" id="{4585042E-4045-6DF5-230B-DA23DCD4BC7C}"/>
              </a:ext>
            </a:extLst>
          </p:cNvPr>
          <p:cNvSpPr/>
          <p:nvPr userDrawn="1"/>
        </p:nvSpPr>
        <p:spPr bwMode="auto">
          <a:xfrm>
            <a:off x="529166"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a:ln>
                <a:noFill/>
              </a:ln>
              <a:solidFill>
                <a:srgbClr val="0082B0"/>
              </a:solidFill>
              <a:effectLst/>
              <a:latin typeface="+mn-lt"/>
              <a:ea typeface="ＭＳ Ｐゴシック" pitchFamily="1" charset="-128"/>
            </a:endParaRPr>
          </a:p>
        </p:txBody>
      </p:sp>
    </p:spTree>
    <p:extLst>
      <p:ext uri="{BB962C8B-B14F-4D97-AF65-F5344CB8AC3E}">
        <p14:creationId xmlns:p14="http://schemas.microsoft.com/office/powerpoint/2010/main" val="1821607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pic>
        <p:nvPicPr>
          <p:cNvPr id="2" name="Bild 1" descr="PlanET_0440©A.Korehnke Kopie.jpg"/>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3497868"/>
            <a:ext cx="12192000" cy="3360137"/>
          </a:xfrm>
          <a:prstGeom prst="rect">
            <a:avLst/>
          </a:prstGeom>
        </p:spPr>
      </p:pic>
      <p:sp>
        <p:nvSpPr>
          <p:cNvPr id="21" name="Rectangle 2"/>
          <p:cNvSpPr>
            <a:spLocks noGrp="1" noChangeArrowheads="1"/>
          </p:cNvSpPr>
          <p:nvPr>
            <p:ph type="title" hasCustomPrompt="1"/>
          </p:nvPr>
        </p:nvSpPr>
        <p:spPr bwMode="auto">
          <a:xfrm>
            <a:off x="537215" y="2060848"/>
            <a:ext cx="10465164" cy="14395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600" b="1">
                <a:solidFill>
                  <a:srgbClr val="0082B0"/>
                </a:solidFill>
                <a:latin typeface="Arial" pitchFamily="34" charset="0"/>
                <a:cs typeface="Arial" pitchFamily="34" charset="0"/>
              </a:defRPr>
            </a:lvl1pPr>
          </a:lstStyle>
          <a:p>
            <a:pPr lvl="0"/>
            <a:r>
              <a:rPr lang="de-DE" dirty="0"/>
              <a:t>Titelmasterformat durch Klicken bearbeiten (Arial, 36, fett)</a:t>
            </a:r>
          </a:p>
        </p:txBody>
      </p:sp>
      <p:pic>
        <p:nvPicPr>
          <p:cNvPr id="10" name="Bild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37349">
            <a:off x="9059025" y="5267173"/>
            <a:ext cx="2279163" cy="1039803"/>
          </a:xfrm>
          <a:prstGeom prst="rect">
            <a:avLst/>
          </a:prstGeom>
        </p:spPr>
      </p:pic>
      <p:sp>
        <p:nvSpPr>
          <p:cNvPr id="7" name="Rectangle 3"/>
          <p:cNvSpPr txBox="1">
            <a:spLocks noChangeArrowheads="1"/>
          </p:cNvSpPr>
          <p:nvPr/>
        </p:nvSpPr>
        <p:spPr bwMode="auto">
          <a:xfrm>
            <a:off x="393264" y="376446"/>
            <a:ext cx="9927205" cy="217865"/>
          </a:xfrm>
          <a:prstGeom prst="rect">
            <a:avLst/>
          </a:prstGeom>
          <a:noFill/>
          <a:ln w="9525">
            <a:noFill/>
            <a:miter lim="800000"/>
            <a:headEnd/>
            <a:tailEnd/>
          </a:ln>
        </p:spPr>
        <p:txBody>
          <a:bodyPr vert="horz" wrap="square" lIns="51435" tIns="25718" rIns="51435" bIns="25718" numCol="1" anchor="b"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1800" b="0">
                <a:solidFill>
                  <a:schemeClr val="accent2"/>
                </a:solidFill>
                <a:latin typeface="Arial Narrow"/>
                <a:ea typeface="+mn-ea"/>
                <a:cs typeface="Arial Narrow"/>
              </a:defRPr>
            </a:lvl1pPr>
            <a:lvl2pPr marL="742950" indent="-285750" algn="l" rtl="0" eaLnBrk="0" fontAlgn="base" hangingPunct="0">
              <a:spcBef>
                <a:spcPct val="20000"/>
              </a:spcBef>
              <a:spcAft>
                <a:spcPct val="0"/>
              </a:spcAft>
              <a:buClr>
                <a:schemeClr val="accent2"/>
              </a:buClr>
              <a:buFont typeface="Times" pitchFamily="1" charset="0"/>
              <a:buChar char="•"/>
              <a:defRPr lang="de-DE" sz="1600" b="0" dirty="0">
                <a:solidFill>
                  <a:schemeClr val="accent2"/>
                </a:solidFill>
                <a:latin typeface="Arial Narrow"/>
                <a:ea typeface="+mn-ea"/>
                <a:cs typeface="Arial Narrow"/>
              </a:defRPr>
            </a:lvl2pPr>
            <a:lvl3pPr marL="1143000" indent="-228600" algn="l" rtl="0" eaLnBrk="0" fontAlgn="base" hangingPunct="0">
              <a:spcBef>
                <a:spcPct val="20000"/>
              </a:spcBef>
              <a:spcAft>
                <a:spcPct val="0"/>
              </a:spcAft>
              <a:buFont typeface="Arial" pitchFamily="34" charset="0"/>
              <a:buChar char="•"/>
              <a:defRPr sz="1600">
                <a:solidFill>
                  <a:srgbClr val="004575"/>
                </a:solidFill>
                <a:latin typeface="Arial Narrow"/>
                <a:ea typeface="+mn-ea"/>
                <a:cs typeface="Arial Narrow"/>
              </a:defRPr>
            </a:lvl3pPr>
            <a:lvl4pPr marL="1600200" indent="-228600" algn="l" rtl="0" eaLnBrk="0" fontAlgn="base" hangingPunct="0">
              <a:spcBef>
                <a:spcPct val="20000"/>
              </a:spcBef>
              <a:spcAft>
                <a:spcPct val="0"/>
              </a:spcAft>
              <a:buClr>
                <a:schemeClr val="accent2"/>
              </a:buClr>
              <a:buChar char="–"/>
              <a:defRPr sz="2000">
                <a:solidFill>
                  <a:schemeClr val="accent2"/>
                </a:solidFill>
                <a:latin typeface="Arial Narrow"/>
                <a:ea typeface="+mn-ea"/>
                <a:cs typeface="Arial Narrow"/>
              </a:defRPr>
            </a:lvl4pPr>
            <a:lvl5pPr marL="2057400" indent="-228600" algn="l" rtl="0" eaLnBrk="0" fontAlgn="base" hangingPunct="0">
              <a:spcBef>
                <a:spcPct val="20000"/>
              </a:spcBef>
              <a:spcAft>
                <a:spcPct val="0"/>
              </a:spcAft>
              <a:buChar char="»"/>
              <a:defRPr sz="2000">
                <a:solidFill>
                  <a:schemeClr val="bg2"/>
                </a:solidFill>
                <a:latin typeface="Arial Narrow"/>
                <a:ea typeface="+mn-ea"/>
                <a:cs typeface="Arial Narrow"/>
              </a:defRPr>
            </a:lvl5pPr>
            <a:lvl6pPr marL="2514600" indent="-228600" algn="l" rtl="0" fontAlgn="base">
              <a:spcBef>
                <a:spcPct val="20000"/>
              </a:spcBef>
              <a:spcAft>
                <a:spcPct val="0"/>
              </a:spcAft>
              <a:buChar char="»"/>
              <a:defRPr>
                <a:solidFill>
                  <a:schemeClr val="bg2"/>
                </a:solidFill>
                <a:latin typeface="+mn-lt"/>
                <a:ea typeface="+mn-ea"/>
              </a:defRPr>
            </a:lvl6pPr>
            <a:lvl7pPr marL="2971800" indent="-228600" algn="l" rtl="0" fontAlgn="base">
              <a:spcBef>
                <a:spcPct val="20000"/>
              </a:spcBef>
              <a:spcAft>
                <a:spcPct val="0"/>
              </a:spcAft>
              <a:buChar char="»"/>
              <a:defRPr>
                <a:solidFill>
                  <a:schemeClr val="bg2"/>
                </a:solidFill>
                <a:latin typeface="+mn-lt"/>
                <a:ea typeface="+mn-ea"/>
              </a:defRPr>
            </a:lvl7pPr>
            <a:lvl8pPr marL="3429000" indent="-228600" algn="l" rtl="0" fontAlgn="base">
              <a:spcBef>
                <a:spcPct val="20000"/>
              </a:spcBef>
              <a:spcAft>
                <a:spcPct val="0"/>
              </a:spcAft>
              <a:buChar char="»"/>
              <a:defRPr>
                <a:solidFill>
                  <a:schemeClr val="bg2"/>
                </a:solidFill>
                <a:latin typeface="+mn-lt"/>
                <a:ea typeface="+mn-ea"/>
              </a:defRPr>
            </a:lvl8pPr>
            <a:lvl9pPr marL="3886200" indent="-228600" algn="l" rtl="0" fontAlgn="base">
              <a:spcBef>
                <a:spcPct val="20000"/>
              </a:spcBef>
              <a:spcAft>
                <a:spcPct val="0"/>
              </a:spcAft>
              <a:buChar char="»"/>
              <a:defRPr>
                <a:solidFill>
                  <a:schemeClr val="bg2"/>
                </a:solidFill>
                <a:latin typeface="+mn-lt"/>
                <a:ea typeface="+mn-ea"/>
              </a:defRPr>
            </a:lvl9pPr>
          </a:lstStyle>
          <a:p>
            <a:pPr marL="0" indent="0">
              <a:spcBef>
                <a:spcPts val="0"/>
              </a:spcBef>
              <a:buNone/>
            </a:pPr>
            <a:r>
              <a:rPr lang="de-DE" sz="1200" b="0" i="0" kern="1200" dirty="0">
                <a:solidFill>
                  <a:schemeClr val="bg1">
                    <a:lumMod val="50000"/>
                  </a:schemeClr>
                </a:solidFill>
                <a:latin typeface="Arial" panose="020B0604020202020204" pitchFamily="34" charset="0"/>
                <a:ea typeface="+mn-ea"/>
                <a:cs typeface="Arial" panose="020B0604020202020204" pitchFamily="34" charset="0"/>
              </a:rPr>
              <a:t>Qualifizierung im Schulungsverbund Biogas – Fachkunde sichere Instandhaltung</a:t>
            </a:r>
          </a:p>
        </p:txBody>
      </p:sp>
      <p:pic>
        <p:nvPicPr>
          <p:cNvPr id="8" name="Grafik 7"/>
          <p:cNvPicPr>
            <a:picLocks noChangeAspect="1"/>
          </p:cNvPicPr>
          <p:nvPr/>
        </p:nvPicPr>
        <p:blipFill>
          <a:blip r:embed="rId4" cstate="print"/>
          <a:stretch>
            <a:fillRect/>
          </a:stretch>
        </p:blipFill>
        <p:spPr>
          <a:xfrm>
            <a:off x="10746903" y="188640"/>
            <a:ext cx="1016264" cy="580492"/>
          </a:xfrm>
          <a:prstGeom prst="rect">
            <a:avLst/>
          </a:prstGeom>
          <a:solidFill>
            <a:schemeClr val="bg1"/>
          </a:solidFill>
        </p:spPr>
      </p:pic>
      <p:pic>
        <p:nvPicPr>
          <p:cNvPr id="9" name="Bild 1" descr="PlanET_0440©A.Korehnke Kopie.jpg">
            <a:extLst>
              <a:ext uri="{FF2B5EF4-FFF2-40B4-BE49-F238E27FC236}">
                <a16:creationId xmlns:a16="http://schemas.microsoft.com/office/drawing/2014/main" id="{8A370F70-FCC7-4C3C-A150-203C78FDC5AC}"/>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3497864"/>
            <a:ext cx="12192000" cy="3360137"/>
          </a:xfrm>
          <a:prstGeom prst="rect">
            <a:avLst/>
          </a:prstGeom>
        </p:spPr>
      </p:pic>
      <p:pic>
        <p:nvPicPr>
          <p:cNvPr id="11" name="Bild 9">
            <a:extLst>
              <a:ext uri="{FF2B5EF4-FFF2-40B4-BE49-F238E27FC236}">
                <a16:creationId xmlns:a16="http://schemas.microsoft.com/office/drawing/2014/main" id="{102E7248-EF71-4530-B674-3FBE78B7D2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37349">
            <a:off x="9059025" y="5267169"/>
            <a:ext cx="2279163" cy="1039803"/>
          </a:xfrm>
          <a:prstGeom prst="rect">
            <a:avLst/>
          </a:prstGeom>
        </p:spPr>
      </p:pic>
    </p:spTree>
    <p:extLst>
      <p:ext uri="{BB962C8B-B14F-4D97-AF65-F5344CB8AC3E}">
        <p14:creationId xmlns:p14="http://schemas.microsoft.com/office/powerpoint/2010/main" val="1752368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431373" y="6400800"/>
            <a:ext cx="2976331" cy="457200"/>
          </a:xfrm>
        </p:spPr>
        <p:txBody>
          <a:bodyPr/>
          <a:lstStyle>
            <a:lvl1pPr>
              <a:defRPr sz="1000"/>
            </a:lvl1pPr>
          </a:lstStyle>
          <a:p>
            <a:r>
              <a:rPr lang="de-DE"/>
              <a:t>Schulung 2025/2026</a:t>
            </a:r>
            <a:endParaRPr lang="de-DE" dirty="0"/>
          </a:p>
        </p:txBody>
      </p:sp>
      <p:sp>
        <p:nvSpPr>
          <p:cNvPr id="4" name="Foliennummernplatzhalter 3"/>
          <p:cNvSpPr>
            <a:spLocks noGrp="1"/>
          </p:cNvSpPr>
          <p:nvPr>
            <p:ph type="sldNum" sz="quarter" idx="11"/>
          </p:nvPr>
        </p:nvSpPr>
        <p:spPr/>
        <p:txBody>
          <a:bodyPr/>
          <a:lstStyle>
            <a:lvl1pPr algn="ctr">
              <a:defRPr sz="1000"/>
            </a:lvl1pPr>
          </a:lstStyle>
          <a:p>
            <a:fld id="{D6A5E5EF-0834-4E75-BB99-5BD99C2491AC}" type="slidenum">
              <a:rPr lang="de-DE" smtClean="0"/>
              <a:pPr/>
              <a:t>‹Nr.›</a:t>
            </a:fld>
            <a:endParaRPr lang="de-DE" dirty="0"/>
          </a:p>
        </p:txBody>
      </p:sp>
      <p:sp>
        <p:nvSpPr>
          <p:cNvPr id="10" name="Rechteck 9"/>
          <p:cNvSpPr/>
          <p:nvPr/>
        </p:nvSpPr>
        <p:spPr bwMode="auto">
          <a:xfrm>
            <a:off x="529167"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marL="0" marR="0" indent="0" algn="l" defTabSz="514350" rtl="0" eaLnBrk="0" fontAlgn="base" latinLnBrk="0" hangingPunct="0">
              <a:lnSpc>
                <a:spcPct val="100000"/>
              </a:lnSpc>
              <a:spcBef>
                <a:spcPct val="0"/>
              </a:spcBef>
              <a:spcAft>
                <a:spcPct val="0"/>
              </a:spcAft>
              <a:buClrTx/>
              <a:buSzTx/>
              <a:buFontTx/>
              <a:buNone/>
              <a:tabLst/>
            </a:pPr>
            <a:endParaRPr kumimoji="0" lang="de-DE" sz="900" b="0" i="0" u="none" strike="noStrike" cap="none" normalizeH="0" baseline="0" dirty="0" err="1">
              <a:ln>
                <a:noFill/>
              </a:ln>
              <a:solidFill>
                <a:srgbClr val="0082B0"/>
              </a:solidFill>
              <a:effectLst/>
              <a:latin typeface="+mn-lt"/>
              <a:ea typeface="ＭＳ Ｐゴシック" pitchFamily="1" charset="-128"/>
            </a:endParaRPr>
          </a:p>
        </p:txBody>
      </p:sp>
      <p:sp>
        <p:nvSpPr>
          <p:cNvPr id="11" name="Titel 1"/>
          <p:cNvSpPr>
            <a:spLocks noGrp="1"/>
          </p:cNvSpPr>
          <p:nvPr>
            <p:ph type="title" hasCustomPrompt="1"/>
          </p:nvPr>
        </p:nvSpPr>
        <p:spPr>
          <a:xfrm>
            <a:off x="529170" y="228600"/>
            <a:ext cx="787108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Agenda (Arial, 28, fett)</a:t>
            </a:r>
          </a:p>
        </p:txBody>
      </p:sp>
      <p:sp>
        <p:nvSpPr>
          <p:cNvPr id="7" name="Textplatzhalter 4"/>
          <p:cNvSpPr>
            <a:spLocks noGrp="1"/>
          </p:cNvSpPr>
          <p:nvPr>
            <p:ph type="body" sz="quarter" idx="13" hasCustomPrompt="1"/>
          </p:nvPr>
        </p:nvSpPr>
        <p:spPr>
          <a:xfrm>
            <a:off x="529169" y="1556792"/>
            <a:ext cx="11178119" cy="4536504"/>
          </a:xfrm>
          <a:prstGeom prst="rect">
            <a:avLst/>
          </a:prstGeom>
        </p:spPr>
        <p:txBody>
          <a:bodyPr/>
          <a:lstStyle>
            <a:lvl1pPr marL="257175" indent="-257175">
              <a:buClr>
                <a:srgbClr val="007FAC"/>
              </a:buClr>
              <a:buFont typeface="+mj-lt"/>
              <a:buAutoNum type="arabicPeriod"/>
              <a:defRPr sz="2000" b="0" baseline="0">
                <a:solidFill>
                  <a:schemeClr val="accent4"/>
                </a:solidFill>
                <a:latin typeface="Arial" pitchFamily="34" charset="0"/>
                <a:cs typeface="Arial" pitchFamily="34" charset="0"/>
              </a:defRPr>
            </a:lvl1pPr>
            <a:lvl2pPr marL="417910" indent="-160735">
              <a:buClrTx/>
              <a:buFont typeface="Arial"/>
              <a:buChar char="•"/>
              <a:defRPr sz="1013">
                <a:solidFill>
                  <a:srgbClr val="0082B0"/>
                </a:solidFill>
                <a:latin typeface="Arial" pitchFamily="34" charset="0"/>
                <a:cs typeface="Arial" pitchFamily="34" charset="0"/>
              </a:defRPr>
            </a:lvl2pPr>
            <a:lvl3pPr marL="642938" indent="-128588">
              <a:buClrTx/>
              <a:buFont typeface="Arial"/>
              <a:buChar char="•"/>
              <a:defRPr sz="1013">
                <a:solidFill>
                  <a:srgbClr val="0082B0"/>
                </a:solidFill>
                <a:latin typeface="Arial" pitchFamily="34" charset="0"/>
                <a:cs typeface="Arial" pitchFamily="34" charset="0"/>
              </a:defRPr>
            </a:lvl3pPr>
            <a:lvl4pPr marL="900113" indent="-128588">
              <a:buClrTx/>
              <a:buFont typeface="Arial"/>
              <a:buChar char="•"/>
              <a:defRPr sz="1013">
                <a:solidFill>
                  <a:srgbClr val="0082B0"/>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None/>
              <a:tabLst/>
              <a:defRPr lang="de-DE" sz="2000" b="0" i="0" dirty="0" smtClean="0">
                <a:solidFill>
                  <a:srgbClr val="0082B0"/>
                </a:solidFill>
                <a:latin typeface="Arial" pitchFamily="34" charset="0"/>
                <a:ea typeface="+mn-ea"/>
                <a:cs typeface="Arial" pitchFamily="34" charset="0"/>
              </a:defRPr>
            </a:lvl5pPr>
          </a:lstStyle>
          <a:p>
            <a:pPr lvl="0"/>
            <a:r>
              <a:rPr lang="de-DE" dirty="0"/>
              <a:t>Arial (20)</a:t>
            </a:r>
          </a:p>
          <a:p>
            <a:pPr lvl="0"/>
            <a:r>
              <a:rPr lang="de-DE" dirty="0"/>
              <a:t>Arial (20)</a:t>
            </a:r>
          </a:p>
          <a:p>
            <a:pPr lvl="0"/>
            <a:r>
              <a:rPr lang="de-DE" dirty="0"/>
              <a:t>Arial (20)</a:t>
            </a:r>
          </a:p>
          <a:p>
            <a:pPr lvl="0"/>
            <a:r>
              <a:rPr lang="de-DE" dirty="0"/>
              <a:t>Aktuell zu behandelnder Punkt in normalem blau anzeigen……</a:t>
            </a:r>
          </a:p>
          <a:p>
            <a:pPr lvl="4"/>
            <a:endParaRPr lang="de-DE" dirty="0"/>
          </a:p>
          <a:p>
            <a:pPr lvl="4"/>
            <a:endParaRPr lang="de-DE" dirty="0"/>
          </a:p>
          <a:p>
            <a:pPr lvl="4"/>
            <a:endParaRPr lang="de-DE" dirty="0"/>
          </a:p>
        </p:txBody>
      </p:sp>
    </p:spTree>
    <p:extLst>
      <p:ext uri="{BB962C8B-B14F-4D97-AF65-F5344CB8AC3E}">
        <p14:creationId xmlns:p14="http://schemas.microsoft.com/office/powerpoint/2010/main" val="1034294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529170" y="228600"/>
            <a:ext cx="777507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Titelmasterformat durch Klicken bearbeiten (Arial, 28, fett)</a:t>
            </a:r>
          </a:p>
        </p:txBody>
      </p:sp>
      <p:sp>
        <p:nvSpPr>
          <p:cNvPr id="4" name="Rectangle 4"/>
          <p:cNvSpPr>
            <a:spLocks noGrp="1" noChangeArrowheads="1"/>
          </p:cNvSpPr>
          <p:nvPr>
            <p:ph type="dt" sz="half" idx="10"/>
          </p:nvPr>
        </p:nvSpPr>
        <p:spPr>
          <a:xfrm>
            <a:off x="431373" y="6400800"/>
            <a:ext cx="2976331" cy="457200"/>
          </a:xfrm>
          <a:ln/>
        </p:spPr>
        <p:txBody>
          <a:bodyPr/>
          <a:lstStyle>
            <a:lvl1pPr>
              <a:defRPr sz="1000">
                <a:solidFill>
                  <a:srgbClr val="0082B0"/>
                </a:solidFill>
                <a:latin typeface="Arial" pitchFamily="34" charset="0"/>
                <a:cs typeface="Arial" pitchFamily="34" charset="0"/>
              </a:defRPr>
            </a:lvl1pPr>
          </a:lstStyle>
          <a:p>
            <a:r>
              <a:rPr lang="de-DE"/>
              <a:t>Schulung 2025/2026</a:t>
            </a:r>
            <a:endParaRPr lang="de-DE" dirty="0"/>
          </a:p>
        </p:txBody>
      </p:sp>
      <p:sp>
        <p:nvSpPr>
          <p:cNvPr id="6" name="Rectangle 6"/>
          <p:cNvSpPr>
            <a:spLocks noGrp="1" noChangeArrowheads="1"/>
          </p:cNvSpPr>
          <p:nvPr>
            <p:ph type="sldNum" sz="quarter" idx="12"/>
          </p:nvPr>
        </p:nvSpPr>
        <p:spPr>
          <a:ln/>
        </p:spPr>
        <p:txBody>
          <a:bodyPr/>
          <a:lstStyle>
            <a:lvl1pPr algn="ctr">
              <a:defRPr sz="1000">
                <a:solidFill>
                  <a:srgbClr val="0082B0"/>
                </a:solidFill>
                <a:latin typeface="Arial" pitchFamily="34" charset="0"/>
                <a:cs typeface="Arial" pitchFamily="34" charset="0"/>
              </a:defRPr>
            </a:lvl1pPr>
          </a:lstStyle>
          <a:p>
            <a:fld id="{D6A5E5EF-0834-4E75-BB99-5BD99C2491AC}" type="slidenum">
              <a:rPr lang="de-DE" smtClean="0"/>
              <a:pPr/>
              <a:t>‹Nr.›</a:t>
            </a:fld>
            <a:endParaRPr lang="de-DE" dirty="0"/>
          </a:p>
        </p:txBody>
      </p:sp>
      <p:sp>
        <p:nvSpPr>
          <p:cNvPr id="5" name="Textplatzhalter 4"/>
          <p:cNvSpPr>
            <a:spLocks noGrp="1"/>
          </p:cNvSpPr>
          <p:nvPr>
            <p:ph type="body" sz="quarter" idx="13" hasCustomPrompt="1"/>
          </p:nvPr>
        </p:nvSpPr>
        <p:spPr>
          <a:xfrm>
            <a:off x="529169" y="1556792"/>
            <a:ext cx="11178119" cy="4536504"/>
          </a:xfrm>
          <a:prstGeom prst="rect">
            <a:avLst/>
          </a:prstGeom>
        </p:spPr>
        <p:txBody>
          <a:bodyPr/>
          <a:lstStyle>
            <a:lvl1pPr marL="0" indent="0">
              <a:buClr>
                <a:srgbClr val="007FAC"/>
              </a:buClr>
              <a:buFont typeface="Arial" pitchFamily="34" charset="0"/>
              <a:buNone/>
              <a:defRPr sz="2000" b="1">
                <a:solidFill>
                  <a:schemeClr val="accent1"/>
                </a:solidFill>
                <a:latin typeface="Arial" pitchFamily="34" charset="0"/>
                <a:cs typeface="Arial" pitchFamily="34" charset="0"/>
              </a:defRPr>
            </a:lvl1pPr>
            <a:lvl2pPr marL="201811" indent="-201811">
              <a:buClrTx/>
              <a:buFont typeface="Arial" pitchFamily="34" charset="0"/>
              <a:buChar char="•"/>
              <a:defRPr sz="1800">
                <a:solidFill>
                  <a:srgbClr val="0082B0"/>
                </a:solidFill>
                <a:latin typeface="Arial" pitchFamily="34" charset="0"/>
                <a:cs typeface="Arial" pitchFamily="34" charset="0"/>
              </a:defRPr>
            </a:lvl2pPr>
            <a:lvl3pPr marL="404516" indent="-202704">
              <a:buClrTx/>
              <a:buFont typeface="Symbol" pitchFamily="18" charset="2"/>
              <a:buChar char="-"/>
              <a:defRPr sz="1800">
                <a:solidFill>
                  <a:srgbClr val="0082B0"/>
                </a:solidFill>
                <a:latin typeface="Arial" pitchFamily="34" charset="0"/>
                <a:cs typeface="Arial" pitchFamily="34" charset="0"/>
              </a:defRPr>
            </a:lvl3pPr>
            <a:lvl4pPr marL="606326" indent="-201811">
              <a:buClrTx/>
              <a:buFont typeface="Arial"/>
              <a:buChar char="•"/>
              <a:defRPr sz="1800">
                <a:solidFill>
                  <a:srgbClr val="0082B0"/>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Char char="•"/>
              <a:tabLst/>
              <a:defRPr lang="de-DE" sz="2000" b="0" i="0" baseline="0" dirty="0" smtClean="0">
                <a:solidFill>
                  <a:schemeClr val="accent1"/>
                </a:solidFill>
                <a:latin typeface="Arial" pitchFamily="34" charset="0"/>
                <a:ea typeface="+mn-ea"/>
                <a:cs typeface="Arial" pitchFamily="34" charset="0"/>
              </a:defRPr>
            </a:lvl5pPr>
          </a:lstStyle>
          <a:p>
            <a:pPr lvl="0"/>
            <a:r>
              <a:rPr lang="de-DE" dirty="0"/>
              <a:t>Untertitel (Arial, 20, fett) </a:t>
            </a:r>
          </a:p>
          <a:p>
            <a:pPr lvl="0"/>
            <a:endParaRPr lang="de-DE" dirty="0"/>
          </a:p>
          <a:p>
            <a:pPr lvl="1"/>
            <a:r>
              <a:rPr lang="de-DE" dirty="0"/>
              <a:t>Textmasterformate durch Klicken bearbeiten (Arial, 20)</a:t>
            </a:r>
          </a:p>
          <a:p>
            <a:pPr lvl="2"/>
            <a:r>
              <a:rPr lang="de-DE" dirty="0"/>
              <a:t>Zweite Ebene (Arial, 18)</a:t>
            </a:r>
          </a:p>
          <a:p>
            <a:pPr lvl="3"/>
            <a:r>
              <a:rPr lang="de-DE" dirty="0"/>
              <a:t>Dritte Ebene (Arial, 16)</a:t>
            </a:r>
          </a:p>
          <a:p>
            <a:pPr lvl="4"/>
            <a:endParaRPr lang="de-DE" dirty="0"/>
          </a:p>
          <a:p>
            <a:pPr lvl="4"/>
            <a:endParaRPr lang="de-DE" dirty="0"/>
          </a:p>
          <a:p>
            <a:pPr lvl="4"/>
            <a:endParaRPr lang="de-DE" dirty="0"/>
          </a:p>
          <a:p>
            <a:pPr lvl="4"/>
            <a:endParaRPr lang="de-DE" dirty="0"/>
          </a:p>
        </p:txBody>
      </p:sp>
    </p:spTree>
    <p:extLst>
      <p:ext uri="{BB962C8B-B14F-4D97-AF65-F5344CB8AC3E}">
        <p14:creationId xmlns:p14="http://schemas.microsoft.com/office/powerpoint/2010/main" val="2606951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nhalt mit Überschrift">
    <p:spTree>
      <p:nvGrpSpPr>
        <p:cNvPr id="1" name=""/>
        <p:cNvGrpSpPr/>
        <p:nvPr/>
      </p:nvGrpSpPr>
      <p:grpSpPr>
        <a:xfrm>
          <a:off x="0" y="0"/>
          <a:ext cx="0" cy="0"/>
          <a:chOff x="0" y="0"/>
          <a:chExt cx="0" cy="0"/>
        </a:xfrm>
      </p:grpSpPr>
      <p:sp>
        <p:nvSpPr>
          <p:cNvPr id="3" name="Inhaltsplatzhalter 2"/>
          <p:cNvSpPr>
            <a:spLocks noGrp="1"/>
          </p:cNvSpPr>
          <p:nvPr>
            <p:ph idx="1"/>
          </p:nvPr>
        </p:nvSpPr>
        <p:spPr>
          <a:xfrm>
            <a:off x="8304245" y="1556792"/>
            <a:ext cx="3278155" cy="4536504"/>
          </a:xfrm>
          <a:prstGeom prst="rect">
            <a:avLst/>
          </a:prstGeom>
        </p:spPr>
        <p:txBody>
          <a:bodyPr/>
          <a:lstStyle>
            <a:lvl1pPr>
              <a:defRPr sz="1800">
                <a:latin typeface="Arial" panose="020B0604020202020204" pitchFamily="34" charset="0"/>
                <a:cs typeface="Arial" panose="020B0604020202020204" pitchFamily="34" charset="0"/>
              </a:defRPr>
            </a:lvl1pPr>
            <a:lvl2pPr>
              <a:defRPr sz="1575">
                <a:latin typeface="Arial" panose="020B0604020202020204" pitchFamily="34" charset="0"/>
                <a:cs typeface="Arial" panose="020B0604020202020204" pitchFamily="34" charset="0"/>
              </a:defRPr>
            </a:lvl2pPr>
            <a:lvl3pPr>
              <a:defRPr sz="1350"/>
            </a:lvl3pPr>
            <a:lvl4pPr>
              <a:defRPr sz="1125"/>
            </a:lvl4pPr>
            <a:lvl5pPr>
              <a:defRPr sz="1125"/>
            </a:lvl5pPr>
            <a:lvl6pPr>
              <a:defRPr sz="1125"/>
            </a:lvl6pPr>
            <a:lvl7pPr>
              <a:defRPr sz="1125"/>
            </a:lvl7pPr>
            <a:lvl8pPr>
              <a:defRPr sz="1125"/>
            </a:lvl8pPr>
            <a:lvl9pPr>
              <a:defRPr sz="1125"/>
            </a:lvl9pPr>
          </a:lstStyle>
          <a:p>
            <a:pPr lvl="0"/>
            <a:r>
              <a:rPr lang="de-DE"/>
              <a:t>Mastertextformat bearbeiten</a:t>
            </a:r>
          </a:p>
          <a:p>
            <a:pPr lvl="1"/>
            <a:r>
              <a:rPr lang="de-DE"/>
              <a:t>Zweite Ebene</a:t>
            </a:r>
          </a:p>
        </p:txBody>
      </p:sp>
      <p:sp>
        <p:nvSpPr>
          <p:cNvPr id="5" name="Datumsplatzhalter 4"/>
          <p:cNvSpPr>
            <a:spLocks noGrp="1"/>
          </p:cNvSpPr>
          <p:nvPr>
            <p:ph type="dt" sz="half" idx="10"/>
          </p:nvPr>
        </p:nvSpPr>
        <p:spPr>
          <a:xfrm>
            <a:off x="431373" y="6400800"/>
            <a:ext cx="2976331" cy="457200"/>
          </a:xfrm>
        </p:spPr>
        <p:txBody>
          <a:bodyPr/>
          <a:lstStyle>
            <a:lvl1pPr>
              <a:defRPr sz="1000"/>
            </a:lvl1pPr>
          </a:lstStyle>
          <a:p>
            <a:r>
              <a:rPr lang="de-DE"/>
              <a:t>Schulung 2025/2026</a:t>
            </a:r>
            <a:endParaRPr lang="de-DE" dirty="0"/>
          </a:p>
        </p:txBody>
      </p:sp>
      <p:sp>
        <p:nvSpPr>
          <p:cNvPr id="7" name="Foliennummernplatzhalter 6"/>
          <p:cNvSpPr>
            <a:spLocks noGrp="1"/>
          </p:cNvSpPr>
          <p:nvPr>
            <p:ph type="sldNum" sz="quarter" idx="12"/>
          </p:nvPr>
        </p:nvSpPr>
        <p:spPr/>
        <p:txBody>
          <a:bodyPr/>
          <a:lstStyle>
            <a:lvl1pPr algn="ctr">
              <a:defRPr sz="1000"/>
            </a:lvl1pPr>
          </a:lstStyle>
          <a:p>
            <a:fld id="{D6A5E5EF-0834-4E75-BB99-5BD99C2491AC}" type="slidenum">
              <a:rPr lang="de-DE" smtClean="0"/>
              <a:pPr/>
              <a:t>‹Nr.›</a:t>
            </a:fld>
            <a:endParaRPr lang="de-DE" dirty="0"/>
          </a:p>
        </p:txBody>
      </p:sp>
      <p:sp>
        <p:nvSpPr>
          <p:cNvPr id="9" name="Textplatzhalter 4"/>
          <p:cNvSpPr>
            <a:spLocks noGrp="1"/>
          </p:cNvSpPr>
          <p:nvPr>
            <p:ph type="body" sz="quarter" idx="13" hasCustomPrompt="1"/>
          </p:nvPr>
        </p:nvSpPr>
        <p:spPr>
          <a:xfrm>
            <a:off x="529166" y="1556792"/>
            <a:ext cx="7679068" cy="4536504"/>
          </a:xfrm>
          <a:prstGeom prst="rect">
            <a:avLst/>
          </a:prstGeom>
        </p:spPr>
        <p:txBody>
          <a:bodyPr/>
          <a:lstStyle>
            <a:lvl1pPr marL="0" indent="0">
              <a:buClr>
                <a:srgbClr val="007FAC"/>
              </a:buClr>
              <a:buFont typeface="Arial" pitchFamily="34" charset="0"/>
              <a:buNone/>
              <a:defRPr sz="2000" b="1">
                <a:solidFill>
                  <a:schemeClr val="accent1"/>
                </a:solidFill>
                <a:latin typeface="Arial" pitchFamily="34" charset="0"/>
                <a:cs typeface="Arial" pitchFamily="34" charset="0"/>
              </a:defRPr>
            </a:lvl1pPr>
            <a:lvl2pPr marL="201811" indent="-201811">
              <a:buClrTx/>
              <a:buFont typeface="Arial" pitchFamily="34" charset="0"/>
              <a:buChar char="•"/>
              <a:defRPr sz="1800">
                <a:solidFill>
                  <a:srgbClr val="0082B0"/>
                </a:solidFill>
                <a:latin typeface="Arial" pitchFamily="34" charset="0"/>
                <a:cs typeface="Arial" pitchFamily="34" charset="0"/>
              </a:defRPr>
            </a:lvl2pPr>
            <a:lvl3pPr marL="404516" indent="-202704">
              <a:buClrTx/>
              <a:buFont typeface="Symbol" pitchFamily="18" charset="2"/>
              <a:buChar char="-"/>
              <a:defRPr sz="1800">
                <a:solidFill>
                  <a:srgbClr val="0082B0"/>
                </a:solidFill>
                <a:latin typeface="Arial" pitchFamily="34" charset="0"/>
                <a:cs typeface="Arial" pitchFamily="34" charset="0"/>
              </a:defRPr>
            </a:lvl3pPr>
            <a:lvl4pPr marL="606326" indent="-201811">
              <a:buClrTx/>
              <a:buFont typeface="Arial"/>
              <a:buChar char="•"/>
              <a:defRPr sz="1800">
                <a:solidFill>
                  <a:srgbClr val="0082B0"/>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Char char="•"/>
              <a:tabLst/>
              <a:defRPr lang="de-DE" sz="1125" b="0" i="0" baseline="0" dirty="0" smtClean="0">
                <a:solidFill>
                  <a:schemeClr val="accent1"/>
                </a:solidFill>
                <a:latin typeface="Arial" pitchFamily="34" charset="0"/>
                <a:ea typeface="+mn-ea"/>
                <a:cs typeface="Arial" pitchFamily="34" charset="0"/>
              </a:defRPr>
            </a:lvl5pPr>
          </a:lstStyle>
          <a:p>
            <a:pPr lvl="0"/>
            <a:r>
              <a:rPr lang="de-DE" dirty="0"/>
              <a:t>Untertitel (Arial, 20, fett) </a:t>
            </a:r>
          </a:p>
          <a:p>
            <a:pPr lvl="0"/>
            <a:endParaRPr lang="de-DE" dirty="0"/>
          </a:p>
          <a:p>
            <a:pPr lvl="1"/>
            <a:r>
              <a:rPr lang="de-DE" dirty="0"/>
              <a:t>Textmasterformate durch Klicken bearbeiten (Arial, 20)</a:t>
            </a:r>
          </a:p>
          <a:p>
            <a:pPr lvl="2"/>
            <a:r>
              <a:rPr lang="de-DE" dirty="0"/>
              <a:t>Zweite Ebene (Arial, 18)</a:t>
            </a:r>
          </a:p>
          <a:p>
            <a:pPr lvl="3"/>
            <a:r>
              <a:rPr lang="de-DE" dirty="0"/>
              <a:t>Dritte Ebene (Arial, 16)</a:t>
            </a:r>
          </a:p>
          <a:p>
            <a:pPr lvl="4"/>
            <a:endParaRPr lang="de-DE" dirty="0"/>
          </a:p>
          <a:p>
            <a:pPr lvl="4"/>
            <a:endParaRPr lang="de-DE" dirty="0"/>
          </a:p>
          <a:p>
            <a:pPr lvl="4"/>
            <a:endParaRPr lang="de-DE" dirty="0"/>
          </a:p>
          <a:p>
            <a:pPr lvl="4"/>
            <a:endParaRPr lang="de-DE" dirty="0"/>
          </a:p>
        </p:txBody>
      </p:sp>
      <p:sp>
        <p:nvSpPr>
          <p:cNvPr id="10" name="Titel 1"/>
          <p:cNvSpPr>
            <a:spLocks noGrp="1"/>
          </p:cNvSpPr>
          <p:nvPr>
            <p:ph type="title" hasCustomPrompt="1"/>
          </p:nvPr>
        </p:nvSpPr>
        <p:spPr>
          <a:xfrm>
            <a:off x="529170" y="228600"/>
            <a:ext cx="777507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Titelmasterformat durch Klicken bearbeiten (Arial, 28, fett)</a:t>
            </a:r>
          </a:p>
        </p:txBody>
      </p:sp>
    </p:spTree>
    <p:extLst>
      <p:ext uri="{BB962C8B-B14F-4D97-AF65-F5344CB8AC3E}">
        <p14:creationId xmlns:p14="http://schemas.microsoft.com/office/powerpoint/2010/main" val="426241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529170" y="228600"/>
            <a:ext cx="787108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Titelmasterformat durch Klicken bearbeiten (Arial, 28, fett)</a:t>
            </a:r>
          </a:p>
        </p:txBody>
      </p:sp>
      <p:sp>
        <p:nvSpPr>
          <p:cNvPr id="4" name="Rectangle 4"/>
          <p:cNvSpPr>
            <a:spLocks noGrp="1" noChangeArrowheads="1"/>
          </p:cNvSpPr>
          <p:nvPr>
            <p:ph type="dt" sz="half" idx="10"/>
          </p:nvPr>
        </p:nvSpPr>
        <p:spPr>
          <a:xfrm>
            <a:off x="431373" y="6400800"/>
            <a:ext cx="2976331" cy="457200"/>
          </a:xfrm>
          <a:ln/>
        </p:spPr>
        <p:txBody>
          <a:bodyPr/>
          <a:lstStyle>
            <a:lvl1pPr>
              <a:defRPr sz="1000">
                <a:solidFill>
                  <a:srgbClr val="0082B0"/>
                </a:solidFill>
                <a:latin typeface="Arial" pitchFamily="34" charset="0"/>
                <a:cs typeface="Arial" pitchFamily="34" charset="0"/>
              </a:defRPr>
            </a:lvl1pPr>
          </a:lstStyle>
          <a:p>
            <a:r>
              <a:rPr lang="de-DE"/>
              <a:t>Schulung 2025/2026</a:t>
            </a:r>
            <a:endParaRPr lang="de-DE" dirty="0"/>
          </a:p>
        </p:txBody>
      </p:sp>
      <p:sp>
        <p:nvSpPr>
          <p:cNvPr id="6" name="Rectangle 6"/>
          <p:cNvSpPr>
            <a:spLocks noGrp="1" noChangeArrowheads="1"/>
          </p:cNvSpPr>
          <p:nvPr>
            <p:ph type="sldNum" sz="quarter" idx="12"/>
          </p:nvPr>
        </p:nvSpPr>
        <p:spPr>
          <a:ln/>
        </p:spPr>
        <p:txBody>
          <a:bodyPr/>
          <a:lstStyle>
            <a:lvl1pPr algn="ctr">
              <a:defRPr sz="1000">
                <a:solidFill>
                  <a:srgbClr val="0082B0"/>
                </a:solidFill>
                <a:latin typeface="Arial" pitchFamily="34" charset="0"/>
                <a:cs typeface="Arial" pitchFamily="34" charset="0"/>
              </a:defRPr>
            </a:lvl1pPr>
          </a:lstStyle>
          <a:p>
            <a:fld id="{D6A5E5EF-0834-4E75-BB99-5BD99C2491AC}" type="slidenum">
              <a:rPr lang="de-DE" smtClean="0"/>
              <a:pPr/>
              <a:t>‹Nr.›</a:t>
            </a:fld>
            <a:endParaRPr lang="de-DE" dirty="0"/>
          </a:p>
        </p:txBody>
      </p:sp>
      <p:sp>
        <p:nvSpPr>
          <p:cNvPr id="5" name="Textplatzhalter 4"/>
          <p:cNvSpPr>
            <a:spLocks noGrp="1"/>
          </p:cNvSpPr>
          <p:nvPr>
            <p:ph type="body" sz="quarter" idx="13" hasCustomPrompt="1"/>
          </p:nvPr>
        </p:nvSpPr>
        <p:spPr>
          <a:xfrm>
            <a:off x="529169" y="1556792"/>
            <a:ext cx="11178119" cy="4536504"/>
          </a:xfrm>
          <a:prstGeom prst="rect">
            <a:avLst/>
          </a:prstGeom>
        </p:spPr>
        <p:txBody>
          <a:bodyPr/>
          <a:lstStyle>
            <a:lvl1pPr marL="150912" indent="-150912">
              <a:buClr>
                <a:srgbClr val="007FAC"/>
              </a:buClr>
              <a:buFont typeface="Arial" pitchFamily="34" charset="0"/>
              <a:buChar char="•"/>
              <a:defRPr sz="2000" b="0" baseline="0">
                <a:solidFill>
                  <a:srgbClr val="0082B0"/>
                </a:solidFill>
                <a:latin typeface="Arial" pitchFamily="34" charset="0"/>
                <a:cs typeface="Arial" pitchFamily="34" charset="0"/>
              </a:defRPr>
            </a:lvl1pPr>
            <a:lvl2pPr marL="417910" indent="-160735">
              <a:buClrTx/>
              <a:buFont typeface="Arial"/>
              <a:buChar char="•"/>
              <a:defRPr sz="2000">
                <a:solidFill>
                  <a:schemeClr val="accent5"/>
                </a:solidFill>
                <a:latin typeface="Arial" pitchFamily="34" charset="0"/>
                <a:cs typeface="Arial" pitchFamily="34" charset="0"/>
              </a:defRPr>
            </a:lvl2pPr>
            <a:lvl3pPr marL="642938" indent="-128588">
              <a:buClrTx/>
              <a:buFont typeface="Arial"/>
              <a:buChar char="•"/>
              <a:defRPr sz="2000">
                <a:solidFill>
                  <a:schemeClr val="accent2"/>
                </a:solidFill>
                <a:latin typeface="Arial" pitchFamily="34" charset="0"/>
                <a:cs typeface="Arial" pitchFamily="34" charset="0"/>
              </a:defRPr>
            </a:lvl3pPr>
            <a:lvl4pPr marL="900113" indent="-128588">
              <a:buClrTx/>
              <a:buFont typeface="Arial"/>
              <a:buChar char="•"/>
              <a:defRPr sz="2000">
                <a:solidFill>
                  <a:schemeClr val="accent3"/>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Char char="•"/>
              <a:tabLst/>
              <a:defRPr lang="de-DE" sz="2000" b="0" i="0" baseline="0" dirty="0" smtClean="0">
                <a:solidFill>
                  <a:schemeClr val="tx2"/>
                </a:solidFill>
                <a:latin typeface="Arial" pitchFamily="34" charset="0"/>
                <a:ea typeface="+mn-ea"/>
                <a:cs typeface="Arial" pitchFamily="34" charset="0"/>
              </a:defRPr>
            </a:lvl5pPr>
          </a:lstStyle>
          <a:p>
            <a:pPr lvl="0"/>
            <a:r>
              <a:rPr lang="de-DE" dirty="0"/>
              <a:t>Farbauswahl ergibt sich aus folgenden Designfarben</a:t>
            </a:r>
          </a:p>
          <a:p>
            <a:pPr lvl="1"/>
            <a:r>
              <a:rPr lang="de-DE" dirty="0"/>
              <a:t>Farbe</a:t>
            </a:r>
          </a:p>
          <a:p>
            <a:pPr lvl="2"/>
            <a:r>
              <a:rPr lang="de-DE" dirty="0"/>
              <a:t>Farbe</a:t>
            </a:r>
          </a:p>
          <a:p>
            <a:pPr lvl="3"/>
            <a:r>
              <a:rPr lang="de-DE" dirty="0" err="1"/>
              <a:t>Frabe</a:t>
            </a:r>
            <a:endParaRPr lang="de-DE" dirty="0"/>
          </a:p>
          <a:p>
            <a:pPr lvl="4"/>
            <a:r>
              <a:rPr lang="de-DE" dirty="0"/>
              <a:t>Farbe</a:t>
            </a:r>
          </a:p>
          <a:p>
            <a:pPr lvl="4"/>
            <a:endParaRPr lang="de-DE" dirty="0"/>
          </a:p>
          <a:p>
            <a:pPr lvl="4"/>
            <a:endParaRPr lang="de-DE" dirty="0"/>
          </a:p>
          <a:p>
            <a:pPr lvl="4"/>
            <a:endParaRPr lang="de-DE" dirty="0"/>
          </a:p>
          <a:p>
            <a:pPr lvl="4"/>
            <a:endParaRPr lang="de-DE" dirty="0"/>
          </a:p>
        </p:txBody>
      </p:sp>
    </p:spTree>
    <p:extLst>
      <p:ext uri="{BB962C8B-B14F-4D97-AF65-F5344CB8AC3E}">
        <p14:creationId xmlns:p14="http://schemas.microsoft.com/office/powerpoint/2010/main" val="394306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431372" y="6400800"/>
            <a:ext cx="2976331" cy="457200"/>
          </a:xfrm>
        </p:spPr>
        <p:txBody>
          <a:bodyPr/>
          <a:lstStyle/>
          <a:p>
            <a:r>
              <a:rPr lang="de-DE"/>
              <a:t>Schulung 2025/2026</a:t>
            </a:r>
            <a:endParaRPr lang="de-DE" dirty="0"/>
          </a:p>
        </p:txBody>
      </p:sp>
      <p:sp>
        <p:nvSpPr>
          <p:cNvPr id="4" name="Foliennummernplatzhalter 3"/>
          <p:cNvSpPr>
            <a:spLocks noGrp="1"/>
          </p:cNvSpPr>
          <p:nvPr>
            <p:ph type="sldNum" sz="quarter" idx="11"/>
          </p:nvPr>
        </p:nvSpPr>
        <p:spPr/>
        <p:txBody>
          <a:bodyPr/>
          <a:lstStyle>
            <a:lvl1pPr algn="ctr">
              <a:defRPr/>
            </a:lvl1pPr>
          </a:lstStyle>
          <a:p>
            <a:fld id="{D6A5E5EF-0834-4E75-BB99-5BD99C2491AC}" type="slidenum">
              <a:rPr lang="de-DE" smtClean="0"/>
              <a:pPr/>
              <a:t>‹Nr.›</a:t>
            </a:fld>
            <a:endParaRPr lang="de-DE" dirty="0"/>
          </a:p>
        </p:txBody>
      </p:sp>
      <p:sp>
        <p:nvSpPr>
          <p:cNvPr id="6" name="Rectangle 5"/>
          <p:cNvSpPr>
            <a:spLocks noGrp="1" noChangeArrowheads="1"/>
          </p:cNvSpPr>
          <p:nvPr>
            <p:ph type="ftr" sz="quarter" idx="12"/>
          </p:nvPr>
        </p:nvSpPr>
        <p:spPr>
          <a:xfrm>
            <a:off x="3458501" y="6399609"/>
            <a:ext cx="5280587" cy="457200"/>
          </a:xfrm>
          <a:prstGeom prst="rect">
            <a:avLst/>
          </a:prstGeom>
        </p:spPr>
        <p:txBody>
          <a:bodyPr/>
          <a:lstStyle>
            <a:lvl1pPr algn="ctr">
              <a:defRPr sz="675">
                <a:latin typeface="+mn-lt"/>
              </a:defRPr>
            </a:lvl1pPr>
          </a:lstStyle>
          <a:p>
            <a:endParaRPr lang="de-DE" dirty="0"/>
          </a:p>
        </p:txBody>
      </p:sp>
      <p:sp>
        <p:nvSpPr>
          <p:cNvPr id="10" name="Rechteck 9"/>
          <p:cNvSpPr/>
          <p:nvPr/>
        </p:nvSpPr>
        <p:spPr bwMode="auto">
          <a:xfrm>
            <a:off x="529167"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dirty="0" err="1">
              <a:ln>
                <a:noFill/>
              </a:ln>
              <a:solidFill>
                <a:srgbClr val="0082B0"/>
              </a:solidFill>
              <a:effectLst/>
              <a:latin typeface="+mn-lt"/>
              <a:ea typeface="ＭＳ Ｐゴシック" pitchFamily="1" charset="-128"/>
            </a:endParaRPr>
          </a:p>
        </p:txBody>
      </p:sp>
      <p:sp>
        <p:nvSpPr>
          <p:cNvPr id="11" name="Titel 1"/>
          <p:cNvSpPr>
            <a:spLocks noGrp="1"/>
          </p:cNvSpPr>
          <p:nvPr>
            <p:ph type="title" hasCustomPrompt="1"/>
          </p:nvPr>
        </p:nvSpPr>
        <p:spPr>
          <a:xfrm>
            <a:off x="529169" y="228600"/>
            <a:ext cx="7871089" cy="1143000"/>
          </a:xfrm>
        </p:spPr>
        <p:txBody>
          <a:bodyPr anchor="ctr"/>
          <a:lstStyle>
            <a:lvl1pPr>
              <a:defRPr lang="de-DE" sz="2100" b="1" kern="1200" dirty="0">
                <a:solidFill>
                  <a:srgbClr val="0082B0"/>
                </a:solidFill>
                <a:latin typeface="Arial" pitchFamily="34" charset="0"/>
                <a:ea typeface="ＭＳ Ｐゴシック" pitchFamily="1" charset="-128"/>
                <a:cs typeface="Arial" pitchFamily="34" charset="0"/>
              </a:defRPr>
            </a:lvl1pPr>
          </a:lstStyle>
          <a:p>
            <a:r>
              <a:rPr lang="de-DE" dirty="0"/>
              <a:t>Agenda (Arial, 28, fett)</a:t>
            </a:r>
          </a:p>
        </p:txBody>
      </p:sp>
      <p:sp>
        <p:nvSpPr>
          <p:cNvPr id="7" name="Textplatzhalter 4"/>
          <p:cNvSpPr>
            <a:spLocks noGrp="1"/>
          </p:cNvSpPr>
          <p:nvPr>
            <p:ph type="body" sz="quarter" idx="13" hasCustomPrompt="1"/>
          </p:nvPr>
        </p:nvSpPr>
        <p:spPr>
          <a:xfrm>
            <a:off x="529167" y="1556792"/>
            <a:ext cx="11178119" cy="4536504"/>
          </a:xfrm>
          <a:prstGeom prst="rect">
            <a:avLst/>
          </a:prstGeom>
        </p:spPr>
        <p:txBody>
          <a:bodyPr/>
          <a:lstStyle>
            <a:lvl1pPr marL="342900" indent="-342900">
              <a:buClr>
                <a:srgbClr val="007FAC"/>
              </a:buClr>
              <a:buFont typeface="+mj-lt"/>
              <a:buAutoNum type="arabicPeriod"/>
              <a:defRPr b="0" baseline="0">
                <a:solidFill>
                  <a:schemeClr val="accent4"/>
                </a:solidFill>
                <a:latin typeface="Arial" pitchFamily="34" charset="0"/>
                <a:cs typeface="Arial" pitchFamily="34" charset="0"/>
              </a:defRPr>
            </a:lvl1pPr>
            <a:lvl2pPr marL="557213" indent="-214313">
              <a:buClrTx/>
              <a:buFont typeface="Arial"/>
              <a:buChar char="•"/>
              <a:defRPr sz="1350">
                <a:solidFill>
                  <a:srgbClr val="0082B0"/>
                </a:solidFill>
                <a:latin typeface="Arial" pitchFamily="34" charset="0"/>
                <a:cs typeface="Arial" pitchFamily="34" charset="0"/>
              </a:defRPr>
            </a:lvl2pPr>
            <a:lvl3pPr marL="857250" indent="-171450">
              <a:buClrTx/>
              <a:buFont typeface="Arial"/>
              <a:buChar char="•"/>
              <a:defRPr sz="1350">
                <a:solidFill>
                  <a:srgbClr val="0082B0"/>
                </a:solidFill>
                <a:latin typeface="Arial" pitchFamily="34" charset="0"/>
                <a:cs typeface="Arial" pitchFamily="34" charset="0"/>
              </a:defRPr>
            </a:lvl3pPr>
            <a:lvl4pPr marL="1200150" indent="-171450">
              <a:buClrTx/>
              <a:buFont typeface="Arial"/>
              <a:buChar char="•"/>
              <a:defRPr sz="1350">
                <a:solidFill>
                  <a:srgbClr val="0082B0"/>
                </a:solidFill>
                <a:latin typeface="Arial" pitchFamily="34" charset="0"/>
                <a:cs typeface="Arial" pitchFamily="34" charset="0"/>
              </a:defRPr>
            </a:lvl4pPr>
            <a:lvl5pPr marL="1543050" marR="0" indent="-171450" algn="l" defTabSz="685800" rtl="0" eaLnBrk="1" fontAlgn="base" latinLnBrk="0" hangingPunct="1">
              <a:lnSpc>
                <a:spcPct val="100000"/>
              </a:lnSpc>
              <a:spcBef>
                <a:spcPct val="20000"/>
              </a:spcBef>
              <a:spcAft>
                <a:spcPct val="0"/>
              </a:spcAft>
              <a:buClrTx/>
              <a:buSzTx/>
              <a:buFont typeface="Arial"/>
              <a:buNone/>
              <a:tabLst/>
              <a:defRPr lang="de-DE" sz="1500" b="0" i="0" dirty="0" smtClean="0">
                <a:solidFill>
                  <a:srgbClr val="0082B0"/>
                </a:solidFill>
                <a:latin typeface="Arial" pitchFamily="34" charset="0"/>
                <a:ea typeface="+mn-ea"/>
                <a:cs typeface="Arial" pitchFamily="34" charset="0"/>
              </a:defRPr>
            </a:lvl5pPr>
          </a:lstStyle>
          <a:p>
            <a:pPr lvl="0"/>
            <a:r>
              <a:rPr lang="de-DE" dirty="0"/>
              <a:t>Arial (20)</a:t>
            </a:r>
          </a:p>
          <a:p>
            <a:pPr lvl="0"/>
            <a:r>
              <a:rPr lang="de-DE" dirty="0"/>
              <a:t>Arial (20)</a:t>
            </a:r>
          </a:p>
          <a:p>
            <a:pPr lvl="0"/>
            <a:r>
              <a:rPr lang="de-DE" dirty="0"/>
              <a:t>Arial (20)</a:t>
            </a:r>
          </a:p>
          <a:p>
            <a:pPr lvl="0"/>
            <a:r>
              <a:rPr lang="de-DE" dirty="0"/>
              <a:t>Aktuell zu behandelnder Punkt in normalem blau anzeigen……</a:t>
            </a:r>
          </a:p>
          <a:p>
            <a:pPr lvl="4"/>
            <a:endParaRPr lang="de-DE" dirty="0"/>
          </a:p>
          <a:p>
            <a:pPr lvl="4"/>
            <a:endParaRPr lang="de-DE" dirty="0"/>
          </a:p>
          <a:p>
            <a:pPr lvl="4"/>
            <a:endParaRPr lang="de-DE" dirty="0"/>
          </a:p>
        </p:txBody>
      </p:sp>
    </p:spTree>
    <p:extLst>
      <p:ext uri="{BB962C8B-B14F-4D97-AF65-F5344CB8AC3E}">
        <p14:creationId xmlns:p14="http://schemas.microsoft.com/office/powerpoint/2010/main" val="248519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25" baseline="0"/>
            </a:lvl1pPr>
          </a:lstStyle>
          <a:p>
            <a:r>
              <a:rPr lang="de-DE" dirty="0"/>
              <a:t>Titelmasterformat durch Klicken bearbeiten (Arial, 36, fett)</a:t>
            </a:r>
          </a:p>
        </p:txBody>
      </p:sp>
      <p:sp>
        <p:nvSpPr>
          <p:cNvPr id="3" name="Datumsplatzhalter 2"/>
          <p:cNvSpPr>
            <a:spLocks noGrp="1"/>
          </p:cNvSpPr>
          <p:nvPr>
            <p:ph type="dt" sz="half" idx="10"/>
          </p:nvPr>
        </p:nvSpPr>
        <p:spPr>
          <a:xfrm>
            <a:off x="431373" y="6400800"/>
            <a:ext cx="2976331" cy="457200"/>
          </a:xfrm>
        </p:spPr>
        <p:txBody>
          <a:bodyPr/>
          <a:lstStyle>
            <a:lvl1pPr>
              <a:defRPr sz="1000"/>
            </a:lvl1pPr>
          </a:lstStyle>
          <a:p>
            <a:r>
              <a:rPr lang="de-DE"/>
              <a:t>Schulung 2025/2026</a:t>
            </a:r>
            <a:endParaRPr lang="de-DE" dirty="0"/>
          </a:p>
        </p:txBody>
      </p:sp>
      <p:sp>
        <p:nvSpPr>
          <p:cNvPr id="4" name="Foliennummernplatzhalter 3"/>
          <p:cNvSpPr>
            <a:spLocks noGrp="1"/>
          </p:cNvSpPr>
          <p:nvPr>
            <p:ph type="sldNum" sz="quarter" idx="11"/>
          </p:nvPr>
        </p:nvSpPr>
        <p:spPr/>
        <p:txBody>
          <a:bodyPr/>
          <a:lstStyle>
            <a:lvl1pPr algn="ctr">
              <a:defRPr sz="1000"/>
            </a:lvl1pPr>
          </a:lstStyle>
          <a:p>
            <a:fld id="{D6A5E5EF-0834-4E75-BB99-5BD99C2491AC}" type="slidenum">
              <a:rPr lang="de-DE" smtClean="0"/>
              <a:pPr/>
              <a:t>‹Nr.›</a:t>
            </a:fld>
            <a:endParaRPr lang="de-DE" dirty="0"/>
          </a:p>
        </p:txBody>
      </p:sp>
    </p:spTree>
    <p:extLst>
      <p:ext uri="{BB962C8B-B14F-4D97-AF65-F5344CB8AC3E}">
        <p14:creationId xmlns:p14="http://schemas.microsoft.com/office/powerpoint/2010/main" val="956892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431373" y="6400800"/>
            <a:ext cx="2976331" cy="457200"/>
          </a:xfrm>
        </p:spPr>
        <p:txBody>
          <a:bodyPr/>
          <a:lstStyle>
            <a:lvl1pPr>
              <a:defRPr sz="1000"/>
            </a:lvl1pPr>
          </a:lstStyle>
          <a:p>
            <a:pPr>
              <a:defRPr/>
            </a:pPr>
            <a:r>
              <a:rPr lang="de-DE"/>
              <a:t>Schulung 2025/2026</a:t>
            </a:r>
            <a:endParaRPr lang="de-DE" dirty="0"/>
          </a:p>
        </p:txBody>
      </p:sp>
      <p:sp>
        <p:nvSpPr>
          <p:cNvPr id="4" name="Foliennummernplatzhalter 3"/>
          <p:cNvSpPr>
            <a:spLocks noGrp="1"/>
          </p:cNvSpPr>
          <p:nvPr>
            <p:ph type="sldNum" sz="quarter" idx="11"/>
          </p:nvPr>
        </p:nvSpPr>
        <p:spPr/>
        <p:txBody>
          <a:bodyPr/>
          <a:lstStyle>
            <a:lvl1pPr algn="ctr">
              <a:defRPr sz="1000"/>
            </a:lvl1pPr>
          </a:lstStyle>
          <a:p>
            <a:pPr algn="r">
              <a:defRPr/>
            </a:pPr>
            <a:fld id="{42020CB9-598F-41BD-B058-380FB38EF93E}" type="slidenum">
              <a:rPr lang="de-DE" smtClean="0"/>
              <a:pPr algn="r">
                <a:defRPr/>
              </a:pPr>
              <a:t>‹Nr.›</a:t>
            </a:fld>
            <a:endParaRPr lang="de-DE" dirty="0"/>
          </a:p>
        </p:txBody>
      </p:sp>
      <p:sp>
        <p:nvSpPr>
          <p:cNvPr id="10" name="Rechteck 9"/>
          <p:cNvSpPr/>
          <p:nvPr/>
        </p:nvSpPr>
        <p:spPr bwMode="auto">
          <a:xfrm>
            <a:off x="529167"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marL="0" marR="0" indent="0" algn="l" defTabSz="514350" rtl="0" eaLnBrk="0" fontAlgn="base" latinLnBrk="0" hangingPunct="0">
              <a:lnSpc>
                <a:spcPct val="100000"/>
              </a:lnSpc>
              <a:spcBef>
                <a:spcPct val="0"/>
              </a:spcBef>
              <a:spcAft>
                <a:spcPct val="0"/>
              </a:spcAft>
              <a:buClrTx/>
              <a:buSzTx/>
              <a:buFontTx/>
              <a:buNone/>
              <a:tabLst/>
            </a:pPr>
            <a:endParaRPr kumimoji="0" lang="de-DE" sz="900" b="0" i="0" u="none" strike="noStrike" cap="none" normalizeH="0" baseline="0" dirty="0" err="1">
              <a:ln>
                <a:noFill/>
              </a:ln>
              <a:solidFill>
                <a:srgbClr val="0082B0"/>
              </a:solidFill>
              <a:effectLst/>
              <a:latin typeface="+mn-lt"/>
              <a:ea typeface="ＭＳ Ｐゴシック" pitchFamily="1" charset="-128"/>
            </a:endParaRPr>
          </a:p>
        </p:txBody>
      </p:sp>
      <p:sp>
        <p:nvSpPr>
          <p:cNvPr id="7" name="Rechteck 6">
            <a:extLst>
              <a:ext uri="{FF2B5EF4-FFF2-40B4-BE49-F238E27FC236}">
                <a16:creationId xmlns:a16="http://schemas.microsoft.com/office/drawing/2014/main" id="{F9273BF1-B3F7-4B62-B1A9-23919B7EA455}"/>
              </a:ext>
            </a:extLst>
          </p:cNvPr>
          <p:cNvSpPr/>
          <p:nvPr/>
        </p:nvSpPr>
        <p:spPr bwMode="auto">
          <a:xfrm>
            <a:off x="529167"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dirty="0">
              <a:ln>
                <a:noFill/>
              </a:ln>
              <a:solidFill>
                <a:srgbClr val="0082B0"/>
              </a:solidFill>
              <a:effectLst/>
              <a:latin typeface="+mn-lt"/>
              <a:ea typeface="ＭＳ Ｐゴシック" pitchFamily="1" charset="-128"/>
            </a:endParaRPr>
          </a:p>
        </p:txBody>
      </p:sp>
      <p:sp>
        <p:nvSpPr>
          <p:cNvPr id="8" name="Rechteck 7">
            <a:extLst>
              <a:ext uri="{FF2B5EF4-FFF2-40B4-BE49-F238E27FC236}">
                <a16:creationId xmlns:a16="http://schemas.microsoft.com/office/drawing/2014/main" id="{4BF6D4B4-A509-430A-956E-5DDAC46803D2}"/>
              </a:ext>
            </a:extLst>
          </p:cNvPr>
          <p:cNvSpPr/>
          <p:nvPr/>
        </p:nvSpPr>
        <p:spPr bwMode="auto">
          <a:xfrm>
            <a:off x="529166"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a:ln>
                <a:noFill/>
              </a:ln>
              <a:solidFill>
                <a:srgbClr val="0082B0"/>
              </a:solidFill>
              <a:effectLst/>
              <a:latin typeface="+mn-lt"/>
              <a:ea typeface="ＭＳ Ｐゴシック" pitchFamily="1" charset="-128"/>
            </a:endParaRPr>
          </a:p>
        </p:txBody>
      </p:sp>
      <p:sp>
        <p:nvSpPr>
          <p:cNvPr id="2" name="Rechteck 1">
            <a:extLst>
              <a:ext uri="{FF2B5EF4-FFF2-40B4-BE49-F238E27FC236}">
                <a16:creationId xmlns:a16="http://schemas.microsoft.com/office/drawing/2014/main" id="{AECD4D33-5993-3390-21FB-45D5405C1CCD}"/>
              </a:ext>
            </a:extLst>
          </p:cNvPr>
          <p:cNvSpPr/>
          <p:nvPr userDrawn="1"/>
        </p:nvSpPr>
        <p:spPr bwMode="auto">
          <a:xfrm>
            <a:off x="529166"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a:ln>
                <a:noFill/>
              </a:ln>
              <a:solidFill>
                <a:srgbClr val="0082B0"/>
              </a:solidFill>
              <a:effectLst/>
              <a:latin typeface="+mn-lt"/>
              <a:ea typeface="ＭＳ Ｐゴシック" pitchFamily="1" charset="-128"/>
            </a:endParaRPr>
          </a:p>
        </p:txBody>
      </p:sp>
    </p:spTree>
    <p:extLst>
      <p:ext uri="{BB962C8B-B14F-4D97-AF65-F5344CB8AC3E}">
        <p14:creationId xmlns:p14="http://schemas.microsoft.com/office/powerpoint/2010/main" val="4211437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pic>
        <p:nvPicPr>
          <p:cNvPr id="2" name="Bild 1" descr="PlanET_0440©A.Korehnke Kopie.jpg"/>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3497868"/>
            <a:ext cx="12192000" cy="3360137"/>
          </a:xfrm>
          <a:prstGeom prst="rect">
            <a:avLst/>
          </a:prstGeom>
        </p:spPr>
      </p:pic>
      <p:sp>
        <p:nvSpPr>
          <p:cNvPr id="21" name="Rectangle 2"/>
          <p:cNvSpPr>
            <a:spLocks noGrp="1" noChangeArrowheads="1"/>
          </p:cNvSpPr>
          <p:nvPr>
            <p:ph type="title" hasCustomPrompt="1"/>
          </p:nvPr>
        </p:nvSpPr>
        <p:spPr bwMode="auto">
          <a:xfrm>
            <a:off x="537215" y="2060848"/>
            <a:ext cx="10465164" cy="14395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600" b="1">
                <a:solidFill>
                  <a:srgbClr val="0082B0"/>
                </a:solidFill>
                <a:latin typeface="Arial" pitchFamily="34" charset="0"/>
                <a:cs typeface="Arial" pitchFamily="34" charset="0"/>
              </a:defRPr>
            </a:lvl1pPr>
          </a:lstStyle>
          <a:p>
            <a:pPr lvl="0"/>
            <a:r>
              <a:rPr lang="de-DE" dirty="0"/>
              <a:t>Titelmasterformat durch Klicken bearbeiten (Arial, 36, fett)</a:t>
            </a:r>
          </a:p>
        </p:txBody>
      </p:sp>
      <p:pic>
        <p:nvPicPr>
          <p:cNvPr id="10" name="Bild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37349">
            <a:off x="9059025" y="5267173"/>
            <a:ext cx="2279163" cy="1039803"/>
          </a:xfrm>
          <a:prstGeom prst="rect">
            <a:avLst/>
          </a:prstGeom>
        </p:spPr>
      </p:pic>
      <p:sp>
        <p:nvSpPr>
          <p:cNvPr id="7" name="Rectangle 3"/>
          <p:cNvSpPr txBox="1">
            <a:spLocks noChangeArrowheads="1"/>
          </p:cNvSpPr>
          <p:nvPr/>
        </p:nvSpPr>
        <p:spPr bwMode="auto">
          <a:xfrm>
            <a:off x="393264" y="376446"/>
            <a:ext cx="9927205" cy="217865"/>
          </a:xfrm>
          <a:prstGeom prst="rect">
            <a:avLst/>
          </a:prstGeom>
          <a:noFill/>
          <a:ln w="9525">
            <a:noFill/>
            <a:miter lim="800000"/>
            <a:headEnd/>
            <a:tailEnd/>
          </a:ln>
        </p:spPr>
        <p:txBody>
          <a:bodyPr vert="horz" wrap="square" lIns="51435" tIns="25718" rIns="51435" bIns="25718" numCol="1" anchor="b"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1800" b="0">
                <a:solidFill>
                  <a:schemeClr val="accent2"/>
                </a:solidFill>
                <a:latin typeface="Arial Narrow"/>
                <a:ea typeface="+mn-ea"/>
                <a:cs typeface="Arial Narrow"/>
              </a:defRPr>
            </a:lvl1pPr>
            <a:lvl2pPr marL="742950" indent="-285750" algn="l" rtl="0" eaLnBrk="0" fontAlgn="base" hangingPunct="0">
              <a:spcBef>
                <a:spcPct val="20000"/>
              </a:spcBef>
              <a:spcAft>
                <a:spcPct val="0"/>
              </a:spcAft>
              <a:buClr>
                <a:schemeClr val="accent2"/>
              </a:buClr>
              <a:buFont typeface="Times" pitchFamily="1" charset="0"/>
              <a:buChar char="•"/>
              <a:defRPr lang="de-DE" sz="1600" b="0" dirty="0">
                <a:solidFill>
                  <a:schemeClr val="accent2"/>
                </a:solidFill>
                <a:latin typeface="Arial Narrow"/>
                <a:ea typeface="+mn-ea"/>
                <a:cs typeface="Arial Narrow"/>
              </a:defRPr>
            </a:lvl2pPr>
            <a:lvl3pPr marL="1143000" indent="-228600" algn="l" rtl="0" eaLnBrk="0" fontAlgn="base" hangingPunct="0">
              <a:spcBef>
                <a:spcPct val="20000"/>
              </a:spcBef>
              <a:spcAft>
                <a:spcPct val="0"/>
              </a:spcAft>
              <a:buFont typeface="Arial" pitchFamily="34" charset="0"/>
              <a:buChar char="•"/>
              <a:defRPr sz="1600">
                <a:solidFill>
                  <a:srgbClr val="004575"/>
                </a:solidFill>
                <a:latin typeface="Arial Narrow"/>
                <a:ea typeface="+mn-ea"/>
                <a:cs typeface="Arial Narrow"/>
              </a:defRPr>
            </a:lvl3pPr>
            <a:lvl4pPr marL="1600200" indent="-228600" algn="l" rtl="0" eaLnBrk="0" fontAlgn="base" hangingPunct="0">
              <a:spcBef>
                <a:spcPct val="20000"/>
              </a:spcBef>
              <a:spcAft>
                <a:spcPct val="0"/>
              </a:spcAft>
              <a:buClr>
                <a:schemeClr val="accent2"/>
              </a:buClr>
              <a:buChar char="–"/>
              <a:defRPr sz="2000">
                <a:solidFill>
                  <a:schemeClr val="accent2"/>
                </a:solidFill>
                <a:latin typeface="Arial Narrow"/>
                <a:ea typeface="+mn-ea"/>
                <a:cs typeface="Arial Narrow"/>
              </a:defRPr>
            </a:lvl4pPr>
            <a:lvl5pPr marL="2057400" indent="-228600" algn="l" rtl="0" eaLnBrk="0" fontAlgn="base" hangingPunct="0">
              <a:spcBef>
                <a:spcPct val="20000"/>
              </a:spcBef>
              <a:spcAft>
                <a:spcPct val="0"/>
              </a:spcAft>
              <a:buChar char="»"/>
              <a:defRPr sz="2000">
                <a:solidFill>
                  <a:schemeClr val="bg2"/>
                </a:solidFill>
                <a:latin typeface="Arial Narrow"/>
                <a:ea typeface="+mn-ea"/>
                <a:cs typeface="Arial Narrow"/>
              </a:defRPr>
            </a:lvl5pPr>
            <a:lvl6pPr marL="2514600" indent="-228600" algn="l" rtl="0" fontAlgn="base">
              <a:spcBef>
                <a:spcPct val="20000"/>
              </a:spcBef>
              <a:spcAft>
                <a:spcPct val="0"/>
              </a:spcAft>
              <a:buChar char="»"/>
              <a:defRPr>
                <a:solidFill>
                  <a:schemeClr val="bg2"/>
                </a:solidFill>
                <a:latin typeface="+mn-lt"/>
                <a:ea typeface="+mn-ea"/>
              </a:defRPr>
            </a:lvl6pPr>
            <a:lvl7pPr marL="2971800" indent="-228600" algn="l" rtl="0" fontAlgn="base">
              <a:spcBef>
                <a:spcPct val="20000"/>
              </a:spcBef>
              <a:spcAft>
                <a:spcPct val="0"/>
              </a:spcAft>
              <a:buChar char="»"/>
              <a:defRPr>
                <a:solidFill>
                  <a:schemeClr val="bg2"/>
                </a:solidFill>
                <a:latin typeface="+mn-lt"/>
                <a:ea typeface="+mn-ea"/>
              </a:defRPr>
            </a:lvl7pPr>
            <a:lvl8pPr marL="3429000" indent="-228600" algn="l" rtl="0" fontAlgn="base">
              <a:spcBef>
                <a:spcPct val="20000"/>
              </a:spcBef>
              <a:spcAft>
                <a:spcPct val="0"/>
              </a:spcAft>
              <a:buChar char="»"/>
              <a:defRPr>
                <a:solidFill>
                  <a:schemeClr val="bg2"/>
                </a:solidFill>
                <a:latin typeface="+mn-lt"/>
                <a:ea typeface="+mn-ea"/>
              </a:defRPr>
            </a:lvl8pPr>
            <a:lvl9pPr marL="3886200" indent="-228600" algn="l" rtl="0" fontAlgn="base">
              <a:spcBef>
                <a:spcPct val="20000"/>
              </a:spcBef>
              <a:spcAft>
                <a:spcPct val="0"/>
              </a:spcAft>
              <a:buChar char="»"/>
              <a:defRPr>
                <a:solidFill>
                  <a:schemeClr val="bg2"/>
                </a:solidFill>
                <a:latin typeface="+mn-lt"/>
                <a:ea typeface="+mn-ea"/>
              </a:defRPr>
            </a:lvl9pPr>
          </a:lstStyle>
          <a:p>
            <a:pPr marL="0" indent="0">
              <a:spcBef>
                <a:spcPts val="0"/>
              </a:spcBef>
              <a:buNone/>
            </a:pPr>
            <a:r>
              <a:rPr lang="de-DE" sz="1200" b="0" i="0" kern="1200" dirty="0">
                <a:solidFill>
                  <a:schemeClr val="bg1">
                    <a:lumMod val="50000"/>
                  </a:schemeClr>
                </a:solidFill>
                <a:latin typeface="Arial" panose="020B0604020202020204" pitchFamily="34" charset="0"/>
                <a:ea typeface="+mn-ea"/>
                <a:cs typeface="Arial" panose="020B0604020202020204" pitchFamily="34" charset="0"/>
              </a:rPr>
              <a:t>Qualifizierung im Schulungsverbund Biogas – Fachkunde sichere Instandhaltung</a:t>
            </a:r>
          </a:p>
        </p:txBody>
      </p:sp>
      <p:pic>
        <p:nvPicPr>
          <p:cNvPr id="8" name="Grafik 7"/>
          <p:cNvPicPr>
            <a:picLocks noChangeAspect="1"/>
          </p:cNvPicPr>
          <p:nvPr/>
        </p:nvPicPr>
        <p:blipFill>
          <a:blip r:embed="rId4" cstate="print"/>
          <a:stretch>
            <a:fillRect/>
          </a:stretch>
        </p:blipFill>
        <p:spPr>
          <a:xfrm>
            <a:off x="10746903" y="188640"/>
            <a:ext cx="1016264" cy="580492"/>
          </a:xfrm>
          <a:prstGeom prst="rect">
            <a:avLst/>
          </a:prstGeom>
          <a:solidFill>
            <a:schemeClr val="bg1"/>
          </a:solidFill>
        </p:spPr>
      </p:pic>
      <p:pic>
        <p:nvPicPr>
          <p:cNvPr id="9" name="Bild 1" descr="PlanET_0440©A.Korehnke Kopie.jpg">
            <a:extLst>
              <a:ext uri="{FF2B5EF4-FFF2-40B4-BE49-F238E27FC236}">
                <a16:creationId xmlns:a16="http://schemas.microsoft.com/office/drawing/2014/main" id="{8A370F70-FCC7-4C3C-A150-203C78FDC5AC}"/>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3497864"/>
            <a:ext cx="12192000" cy="3360137"/>
          </a:xfrm>
          <a:prstGeom prst="rect">
            <a:avLst/>
          </a:prstGeom>
        </p:spPr>
      </p:pic>
      <p:pic>
        <p:nvPicPr>
          <p:cNvPr id="11" name="Bild 9">
            <a:extLst>
              <a:ext uri="{FF2B5EF4-FFF2-40B4-BE49-F238E27FC236}">
                <a16:creationId xmlns:a16="http://schemas.microsoft.com/office/drawing/2014/main" id="{102E7248-EF71-4530-B674-3FBE78B7D2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37349">
            <a:off x="9059025" y="5267169"/>
            <a:ext cx="2279163" cy="1039803"/>
          </a:xfrm>
          <a:prstGeom prst="rect">
            <a:avLst/>
          </a:prstGeom>
        </p:spPr>
      </p:pic>
    </p:spTree>
    <p:extLst>
      <p:ext uri="{BB962C8B-B14F-4D97-AF65-F5344CB8AC3E}">
        <p14:creationId xmlns:p14="http://schemas.microsoft.com/office/powerpoint/2010/main" val="2836470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431373" y="6400800"/>
            <a:ext cx="2976331" cy="457200"/>
          </a:xfrm>
        </p:spPr>
        <p:txBody>
          <a:bodyPr/>
          <a:lstStyle>
            <a:lvl1pPr>
              <a:defRPr sz="1000"/>
            </a:lvl1pPr>
          </a:lstStyle>
          <a:p>
            <a:r>
              <a:rPr lang="de-DE"/>
              <a:t>Schulung 2025/2026</a:t>
            </a:r>
            <a:endParaRPr lang="de-DE" dirty="0"/>
          </a:p>
        </p:txBody>
      </p:sp>
      <p:sp>
        <p:nvSpPr>
          <p:cNvPr id="4" name="Foliennummernplatzhalter 3"/>
          <p:cNvSpPr>
            <a:spLocks noGrp="1"/>
          </p:cNvSpPr>
          <p:nvPr>
            <p:ph type="sldNum" sz="quarter" idx="11"/>
          </p:nvPr>
        </p:nvSpPr>
        <p:spPr/>
        <p:txBody>
          <a:bodyPr/>
          <a:lstStyle>
            <a:lvl1pPr algn="ctr">
              <a:defRPr sz="1000"/>
            </a:lvl1pPr>
          </a:lstStyle>
          <a:p>
            <a:fld id="{D6A5E5EF-0834-4E75-BB99-5BD99C2491AC}" type="slidenum">
              <a:rPr lang="de-DE" smtClean="0"/>
              <a:pPr/>
              <a:t>‹Nr.›</a:t>
            </a:fld>
            <a:endParaRPr lang="de-DE" dirty="0"/>
          </a:p>
        </p:txBody>
      </p:sp>
      <p:sp>
        <p:nvSpPr>
          <p:cNvPr id="10" name="Rechteck 9"/>
          <p:cNvSpPr/>
          <p:nvPr/>
        </p:nvSpPr>
        <p:spPr bwMode="auto">
          <a:xfrm>
            <a:off x="529167"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marL="0" marR="0" indent="0" algn="l" defTabSz="514350" rtl="0" eaLnBrk="0" fontAlgn="base" latinLnBrk="0" hangingPunct="0">
              <a:lnSpc>
                <a:spcPct val="100000"/>
              </a:lnSpc>
              <a:spcBef>
                <a:spcPct val="0"/>
              </a:spcBef>
              <a:spcAft>
                <a:spcPct val="0"/>
              </a:spcAft>
              <a:buClrTx/>
              <a:buSzTx/>
              <a:buFontTx/>
              <a:buNone/>
              <a:tabLst/>
            </a:pPr>
            <a:endParaRPr kumimoji="0" lang="de-DE" sz="900" b="0" i="0" u="none" strike="noStrike" cap="none" normalizeH="0" baseline="0" dirty="0" err="1">
              <a:ln>
                <a:noFill/>
              </a:ln>
              <a:solidFill>
                <a:srgbClr val="0082B0"/>
              </a:solidFill>
              <a:effectLst/>
              <a:latin typeface="+mn-lt"/>
              <a:ea typeface="ＭＳ Ｐゴシック" pitchFamily="1" charset="-128"/>
            </a:endParaRPr>
          </a:p>
        </p:txBody>
      </p:sp>
      <p:sp>
        <p:nvSpPr>
          <p:cNvPr id="11" name="Titel 1"/>
          <p:cNvSpPr>
            <a:spLocks noGrp="1"/>
          </p:cNvSpPr>
          <p:nvPr>
            <p:ph type="title" hasCustomPrompt="1"/>
          </p:nvPr>
        </p:nvSpPr>
        <p:spPr>
          <a:xfrm>
            <a:off x="529170" y="228600"/>
            <a:ext cx="787108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Agenda (Arial, 28, fett)</a:t>
            </a:r>
          </a:p>
        </p:txBody>
      </p:sp>
      <p:sp>
        <p:nvSpPr>
          <p:cNvPr id="7" name="Textplatzhalter 4"/>
          <p:cNvSpPr>
            <a:spLocks noGrp="1"/>
          </p:cNvSpPr>
          <p:nvPr>
            <p:ph type="body" sz="quarter" idx="13" hasCustomPrompt="1"/>
          </p:nvPr>
        </p:nvSpPr>
        <p:spPr>
          <a:xfrm>
            <a:off x="529169" y="1556792"/>
            <a:ext cx="11178119" cy="4536504"/>
          </a:xfrm>
          <a:prstGeom prst="rect">
            <a:avLst/>
          </a:prstGeom>
        </p:spPr>
        <p:txBody>
          <a:bodyPr/>
          <a:lstStyle>
            <a:lvl1pPr marL="257175" indent="-257175">
              <a:buClr>
                <a:srgbClr val="007FAC"/>
              </a:buClr>
              <a:buFont typeface="+mj-lt"/>
              <a:buAutoNum type="arabicPeriod"/>
              <a:defRPr sz="2000" b="0" baseline="0">
                <a:solidFill>
                  <a:schemeClr val="accent4"/>
                </a:solidFill>
                <a:latin typeface="Arial" pitchFamily="34" charset="0"/>
                <a:cs typeface="Arial" pitchFamily="34" charset="0"/>
              </a:defRPr>
            </a:lvl1pPr>
            <a:lvl2pPr marL="417910" indent="-160735">
              <a:buClrTx/>
              <a:buFont typeface="Arial"/>
              <a:buChar char="•"/>
              <a:defRPr sz="1013">
                <a:solidFill>
                  <a:srgbClr val="0082B0"/>
                </a:solidFill>
                <a:latin typeface="Arial" pitchFamily="34" charset="0"/>
                <a:cs typeface="Arial" pitchFamily="34" charset="0"/>
              </a:defRPr>
            </a:lvl2pPr>
            <a:lvl3pPr marL="642938" indent="-128588">
              <a:buClrTx/>
              <a:buFont typeface="Arial"/>
              <a:buChar char="•"/>
              <a:defRPr sz="1013">
                <a:solidFill>
                  <a:srgbClr val="0082B0"/>
                </a:solidFill>
                <a:latin typeface="Arial" pitchFamily="34" charset="0"/>
                <a:cs typeface="Arial" pitchFamily="34" charset="0"/>
              </a:defRPr>
            </a:lvl3pPr>
            <a:lvl4pPr marL="900113" indent="-128588">
              <a:buClrTx/>
              <a:buFont typeface="Arial"/>
              <a:buChar char="•"/>
              <a:defRPr sz="1013">
                <a:solidFill>
                  <a:srgbClr val="0082B0"/>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None/>
              <a:tabLst/>
              <a:defRPr lang="de-DE" sz="2000" b="0" i="0" dirty="0" smtClean="0">
                <a:solidFill>
                  <a:srgbClr val="0082B0"/>
                </a:solidFill>
                <a:latin typeface="Arial" pitchFamily="34" charset="0"/>
                <a:ea typeface="+mn-ea"/>
                <a:cs typeface="Arial" pitchFamily="34" charset="0"/>
              </a:defRPr>
            </a:lvl5pPr>
          </a:lstStyle>
          <a:p>
            <a:pPr lvl="0"/>
            <a:r>
              <a:rPr lang="de-DE" dirty="0"/>
              <a:t>Arial (20)</a:t>
            </a:r>
          </a:p>
          <a:p>
            <a:pPr lvl="0"/>
            <a:r>
              <a:rPr lang="de-DE" dirty="0"/>
              <a:t>Arial (20)</a:t>
            </a:r>
          </a:p>
          <a:p>
            <a:pPr lvl="0"/>
            <a:r>
              <a:rPr lang="de-DE" dirty="0"/>
              <a:t>Arial (20)</a:t>
            </a:r>
          </a:p>
          <a:p>
            <a:pPr lvl="0"/>
            <a:r>
              <a:rPr lang="de-DE" dirty="0"/>
              <a:t>Aktuell zu behandelnder Punkt in normalem blau anzeigen……</a:t>
            </a:r>
          </a:p>
          <a:p>
            <a:pPr lvl="4"/>
            <a:endParaRPr lang="de-DE" dirty="0"/>
          </a:p>
          <a:p>
            <a:pPr lvl="4"/>
            <a:endParaRPr lang="de-DE" dirty="0"/>
          </a:p>
          <a:p>
            <a:pPr lvl="4"/>
            <a:endParaRPr lang="de-DE" dirty="0"/>
          </a:p>
        </p:txBody>
      </p:sp>
    </p:spTree>
    <p:extLst>
      <p:ext uri="{BB962C8B-B14F-4D97-AF65-F5344CB8AC3E}">
        <p14:creationId xmlns:p14="http://schemas.microsoft.com/office/powerpoint/2010/main" val="1219487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529170" y="228600"/>
            <a:ext cx="777507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Titelmasterformat durch Klicken bearbeiten (Arial, 28, fett)</a:t>
            </a:r>
          </a:p>
        </p:txBody>
      </p:sp>
      <p:sp>
        <p:nvSpPr>
          <p:cNvPr id="4" name="Rectangle 4"/>
          <p:cNvSpPr>
            <a:spLocks noGrp="1" noChangeArrowheads="1"/>
          </p:cNvSpPr>
          <p:nvPr>
            <p:ph type="dt" sz="half" idx="10"/>
          </p:nvPr>
        </p:nvSpPr>
        <p:spPr>
          <a:xfrm>
            <a:off x="431373" y="6400800"/>
            <a:ext cx="2976331" cy="457200"/>
          </a:xfrm>
          <a:ln/>
        </p:spPr>
        <p:txBody>
          <a:bodyPr/>
          <a:lstStyle>
            <a:lvl1pPr>
              <a:defRPr sz="1000">
                <a:solidFill>
                  <a:srgbClr val="0082B0"/>
                </a:solidFill>
                <a:latin typeface="Arial" pitchFamily="34" charset="0"/>
                <a:cs typeface="Arial" pitchFamily="34" charset="0"/>
              </a:defRPr>
            </a:lvl1pPr>
          </a:lstStyle>
          <a:p>
            <a:r>
              <a:rPr lang="de-DE"/>
              <a:t>Schulung 2025/2026</a:t>
            </a:r>
            <a:endParaRPr lang="de-DE" dirty="0"/>
          </a:p>
        </p:txBody>
      </p:sp>
      <p:sp>
        <p:nvSpPr>
          <p:cNvPr id="6" name="Rectangle 6"/>
          <p:cNvSpPr>
            <a:spLocks noGrp="1" noChangeArrowheads="1"/>
          </p:cNvSpPr>
          <p:nvPr>
            <p:ph type="sldNum" sz="quarter" idx="12"/>
          </p:nvPr>
        </p:nvSpPr>
        <p:spPr>
          <a:ln/>
        </p:spPr>
        <p:txBody>
          <a:bodyPr/>
          <a:lstStyle>
            <a:lvl1pPr algn="ctr">
              <a:defRPr sz="1000">
                <a:solidFill>
                  <a:srgbClr val="0082B0"/>
                </a:solidFill>
                <a:latin typeface="Arial" pitchFamily="34" charset="0"/>
                <a:cs typeface="Arial" pitchFamily="34" charset="0"/>
              </a:defRPr>
            </a:lvl1pPr>
          </a:lstStyle>
          <a:p>
            <a:fld id="{D6A5E5EF-0834-4E75-BB99-5BD99C2491AC}" type="slidenum">
              <a:rPr lang="de-DE" smtClean="0"/>
              <a:pPr/>
              <a:t>‹Nr.›</a:t>
            </a:fld>
            <a:endParaRPr lang="de-DE" dirty="0"/>
          </a:p>
        </p:txBody>
      </p:sp>
      <p:sp>
        <p:nvSpPr>
          <p:cNvPr id="5" name="Textplatzhalter 4"/>
          <p:cNvSpPr>
            <a:spLocks noGrp="1"/>
          </p:cNvSpPr>
          <p:nvPr>
            <p:ph type="body" sz="quarter" idx="13" hasCustomPrompt="1"/>
          </p:nvPr>
        </p:nvSpPr>
        <p:spPr>
          <a:xfrm>
            <a:off x="529169" y="1556792"/>
            <a:ext cx="11178119" cy="4536504"/>
          </a:xfrm>
          <a:prstGeom prst="rect">
            <a:avLst/>
          </a:prstGeom>
        </p:spPr>
        <p:txBody>
          <a:bodyPr/>
          <a:lstStyle>
            <a:lvl1pPr marL="0" indent="0">
              <a:buClr>
                <a:srgbClr val="007FAC"/>
              </a:buClr>
              <a:buFont typeface="Arial" pitchFamily="34" charset="0"/>
              <a:buNone/>
              <a:defRPr sz="2000" b="1">
                <a:solidFill>
                  <a:schemeClr val="accent1"/>
                </a:solidFill>
                <a:latin typeface="Arial" pitchFamily="34" charset="0"/>
                <a:cs typeface="Arial" pitchFamily="34" charset="0"/>
              </a:defRPr>
            </a:lvl1pPr>
            <a:lvl2pPr marL="201811" indent="-201811">
              <a:buClrTx/>
              <a:buFont typeface="Arial" pitchFamily="34" charset="0"/>
              <a:buChar char="•"/>
              <a:defRPr sz="1800">
                <a:solidFill>
                  <a:srgbClr val="0082B0"/>
                </a:solidFill>
                <a:latin typeface="Arial" pitchFamily="34" charset="0"/>
                <a:cs typeface="Arial" pitchFamily="34" charset="0"/>
              </a:defRPr>
            </a:lvl2pPr>
            <a:lvl3pPr marL="404516" indent="-202704">
              <a:buClrTx/>
              <a:buFont typeface="Symbol" pitchFamily="18" charset="2"/>
              <a:buChar char="-"/>
              <a:defRPr sz="1800">
                <a:solidFill>
                  <a:srgbClr val="0082B0"/>
                </a:solidFill>
                <a:latin typeface="Arial" pitchFamily="34" charset="0"/>
                <a:cs typeface="Arial" pitchFamily="34" charset="0"/>
              </a:defRPr>
            </a:lvl3pPr>
            <a:lvl4pPr marL="606326" indent="-201811">
              <a:buClrTx/>
              <a:buFont typeface="Arial"/>
              <a:buChar char="•"/>
              <a:defRPr sz="1800">
                <a:solidFill>
                  <a:srgbClr val="0082B0"/>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Char char="•"/>
              <a:tabLst/>
              <a:defRPr lang="de-DE" sz="2000" b="0" i="0" baseline="0" dirty="0" smtClean="0">
                <a:solidFill>
                  <a:schemeClr val="accent1"/>
                </a:solidFill>
                <a:latin typeface="Arial" pitchFamily="34" charset="0"/>
                <a:ea typeface="+mn-ea"/>
                <a:cs typeface="Arial" pitchFamily="34" charset="0"/>
              </a:defRPr>
            </a:lvl5pPr>
          </a:lstStyle>
          <a:p>
            <a:pPr lvl="0"/>
            <a:r>
              <a:rPr lang="de-DE" dirty="0"/>
              <a:t>Untertitel (Arial, 20, fett) </a:t>
            </a:r>
          </a:p>
          <a:p>
            <a:pPr lvl="0"/>
            <a:endParaRPr lang="de-DE" dirty="0"/>
          </a:p>
          <a:p>
            <a:pPr lvl="1"/>
            <a:r>
              <a:rPr lang="de-DE" dirty="0"/>
              <a:t>Textmasterformate durch Klicken bearbeiten (Arial, 20)</a:t>
            </a:r>
          </a:p>
          <a:p>
            <a:pPr lvl="2"/>
            <a:r>
              <a:rPr lang="de-DE" dirty="0"/>
              <a:t>Zweite Ebene (Arial, 18)</a:t>
            </a:r>
          </a:p>
          <a:p>
            <a:pPr lvl="3"/>
            <a:r>
              <a:rPr lang="de-DE" dirty="0"/>
              <a:t>Dritte Ebene (Arial, 16)</a:t>
            </a:r>
          </a:p>
          <a:p>
            <a:pPr lvl="4"/>
            <a:endParaRPr lang="de-DE" dirty="0"/>
          </a:p>
          <a:p>
            <a:pPr lvl="4"/>
            <a:endParaRPr lang="de-DE" dirty="0"/>
          </a:p>
          <a:p>
            <a:pPr lvl="4"/>
            <a:endParaRPr lang="de-DE" dirty="0"/>
          </a:p>
          <a:p>
            <a:pPr lvl="4"/>
            <a:endParaRPr lang="de-DE" dirty="0"/>
          </a:p>
        </p:txBody>
      </p:sp>
    </p:spTree>
    <p:extLst>
      <p:ext uri="{BB962C8B-B14F-4D97-AF65-F5344CB8AC3E}">
        <p14:creationId xmlns:p14="http://schemas.microsoft.com/office/powerpoint/2010/main" val="4114557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halt mit Überschrift">
    <p:spTree>
      <p:nvGrpSpPr>
        <p:cNvPr id="1" name=""/>
        <p:cNvGrpSpPr/>
        <p:nvPr/>
      </p:nvGrpSpPr>
      <p:grpSpPr>
        <a:xfrm>
          <a:off x="0" y="0"/>
          <a:ext cx="0" cy="0"/>
          <a:chOff x="0" y="0"/>
          <a:chExt cx="0" cy="0"/>
        </a:xfrm>
      </p:grpSpPr>
      <p:sp>
        <p:nvSpPr>
          <p:cNvPr id="3" name="Inhaltsplatzhalter 2"/>
          <p:cNvSpPr>
            <a:spLocks noGrp="1"/>
          </p:cNvSpPr>
          <p:nvPr>
            <p:ph idx="1"/>
          </p:nvPr>
        </p:nvSpPr>
        <p:spPr>
          <a:xfrm>
            <a:off x="8304245" y="1556792"/>
            <a:ext cx="3278155" cy="4536504"/>
          </a:xfrm>
          <a:prstGeom prst="rect">
            <a:avLst/>
          </a:prstGeom>
        </p:spPr>
        <p:txBody>
          <a:bodyPr/>
          <a:lstStyle>
            <a:lvl1pPr>
              <a:defRPr sz="1800">
                <a:latin typeface="Arial" panose="020B0604020202020204" pitchFamily="34" charset="0"/>
                <a:cs typeface="Arial" panose="020B0604020202020204" pitchFamily="34" charset="0"/>
              </a:defRPr>
            </a:lvl1pPr>
            <a:lvl2pPr>
              <a:defRPr sz="1575">
                <a:latin typeface="Arial" panose="020B0604020202020204" pitchFamily="34" charset="0"/>
                <a:cs typeface="Arial" panose="020B0604020202020204" pitchFamily="34" charset="0"/>
              </a:defRPr>
            </a:lvl2pPr>
            <a:lvl3pPr>
              <a:defRPr sz="1350"/>
            </a:lvl3pPr>
            <a:lvl4pPr>
              <a:defRPr sz="1125"/>
            </a:lvl4pPr>
            <a:lvl5pPr>
              <a:defRPr sz="1125"/>
            </a:lvl5pPr>
            <a:lvl6pPr>
              <a:defRPr sz="1125"/>
            </a:lvl6pPr>
            <a:lvl7pPr>
              <a:defRPr sz="1125"/>
            </a:lvl7pPr>
            <a:lvl8pPr>
              <a:defRPr sz="1125"/>
            </a:lvl8pPr>
            <a:lvl9pPr>
              <a:defRPr sz="1125"/>
            </a:lvl9pPr>
          </a:lstStyle>
          <a:p>
            <a:pPr lvl="0"/>
            <a:r>
              <a:rPr lang="de-DE"/>
              <a:t>Mastertextformat bearbeiten</a:t>
            </a:r>
          </a:p>
          <a:p>
            <a:pPr lvl="1"/>
            <a:r>
              <a:rPr lang="de-DE"/>
              <a:t>Zweite Ebene</a:t>
            </a:r>
          </a:p>
        </p:txBody>
      </p:sp>
      <p:sp>
        <p:nvSpPr>
          <p:cNvPr id="5" name="Datumsplatzhalter 4"/>
          <p:cNvSpPr>
            <a:spLocks noGrp="1"/>
          </p:cNvSpPr>
          <p:nvPr>
            <p:ph type="dt" sz="half" idx="10"/>
          </p:nvPr>
        </p:nvSpPr>
        <p:spPr>
          <a:xfrm>
            <a:off x="431373" y="6400800"/>
            <a:ext cx="2976331" cy="457200"/>
          </a:xfrm>
        </p:spPr>
        <p:txBody>
          <a:bodyPr/>
          <a:lstStyle>
            <a:lvl1pPr>
              <a:defRPr sz="1000"/>
            </a:lvl1pPr>
          </a:lstStyle>
          <a:p>
            <a:r>
              <a:rPr lang="de-DE"/>
              <a:t>Schulung 2025/2026</a:t>
            </a:r>
            <a:endParaRPr lang="de-DE" dirty="0"/>
          </a:p>
        </p:txBody>
      </p:sp>
      <p:sp>
        <p:nvSpPr>
          <p:cNvPr id="7" name="Foliennummernplatzhalter 6"/>
          <p:cNvSpPr>
            <a:spLocks noGrp="1"/>
          </p:cNvSpPr>
          <p:nvPr>
            <p:ph type="sldNum" sz="quarter" idx="12"/>
          </p:nvPr>
        </p:nvSpPr>
        <p:spPr/>
        <p:txBody>
          <a:bodyPr/>
          <a:lstStyle>
            <a:lvl1pPr algn="ctr">
              <a:defRPr sz="1000"/>
            </a:lvl1pPr>
          </a:lstStyle>
          <a:p>
            <a:fld id="{D6A5E5EF-0834-4E75-BB99-5BD99C2491AC}" type="slidenum">
              <a:rPr lang="de-DE" smtClean="0"/>
              <a:pPr/>
              <a:t>‹Nr.›</a:t>
            </a:fld>
            <a:endParaRPr lang="de-DE" dirty="0"/>
          </a:p>
        </p:txBody>
      </p:sp>
      <p:sp>
        <p:nvSpPr>
          <p:cNvPr id="9" name="Textplatzhalter 4"/>
          <p:cNvSpPr>
            <a:spLocks noGrp="1"/>
          </p:cNvSpPr>
          <p:nvPr>
            <p:ph type="body" sz="quarter" idx="13" hasCustomPrompt="1"/>
          </p:nvPr>
        </p:nvSpPr>
        <p:spPr>
          <a:xfrm>
            <a:off x="529166" y="1556792"/>
            <a:ext cx="7679068" cy="4536504"/>
          </a:xfrm>
          <a:prstGeom prst="rect">
            <a:avLst/>
          </a:prstGeom>
        </p:spPr>
        <p:txBody>
          <a:bodyPr/>
          <a:lstStyle>
            <a:lvl1pPr marL="0" indent="0">
              <a:buClr>
                <a:srgbClr val="007FAC"/>
              </a:buClr>
              <a:buFont typeface="Arial" pitchFamily="34" charset="0"/>
              <a:buNone/>
              <a:defRPr sz="2000" b="1">
                <a:solidFill>
                  <a:schemeClr val="accent1"/>
                </a:solidFill>
                <a:latin typeface="Arial" pitchFamily="34" charset="0"/>
                <a:cs typeface="Arial" pitchFamily="34" charset="0"/>
              </a:defRPr>
            </a:lvl1pPr>
            <a:lvl2pPr marL="201811" indent="-201811">
              <a:buClrTx/>
              <a:buFont typeface="Arial" pitchFamily="34" charset="0"/>
              <a:buChar char="•"/>
              <a:defRPr sz="1800">
                <a:solidFill>
                  <a:srgbClr val="0082B0"/>
                </a:solidFill>
                <a:latin typeface="Arial" pitchFamily="34" charset="0"/>
                <a:cs typeface="Arial" pitchFamily="34" charset="0"/>
              </a:defRPr>
            </a:lvl2pPr>
            <a:lvl3pPr marL="404516" indent="-202704">
              <a:buClrTx/>
              <a:buFont typeface="Symbol" pitchFamily="18" charset="2"/>
              <a:buChar char="-"/>
              <a:defRPr sz="1800">
                <a:solidFill>
                  <a:srgbClr val="0082B0"/>
                </a:solidFill>
                <a:latin typeface="Arial" pitchFamily="34" charset="0"/>
                <a:cs typeface="Arial" pitchFamily="34" charset="0"/>
              </a:defRPr>
            </a:lvl3pPr>
            <a:lvl4pPr marL="606326" indent="-201811">
              <a:buClrTx/>
              <a:buFont typeface="Arial"/>
              <a:buChar char="•"/>
              <a:defRPr sz="1800">
                <a:solidFill>
                  <a:srgbClr val="0082B0"/>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Char char="•"/>
              <a:tabLst/>
              <a:defRPr lang="de-DE" sz="1125" b="0" i="0" baseline="0" dirty="0" smtClean="0">
                <a:solidFill>
                  <a:schemeClr val="accent1"/>
                </a:solidFill>
                <a:latin typeface="Arial" pitchFamily="34" charset="0"/>
                <a:ea typeface="+mn-ea"/>
                <a:cs typeface="Arial" pitchFamily="34" charset="0"/>
              </a:defRPr>
            </a:lvl5pPr>
          </a:lstStyle>
          <a:p>
            <a:pPr lvl="0"/>
            <a:r>
              <a:rPr lang="de-DE" dirty="0"/>
              <a:t>Untertitel (Arial, 20, fett) </a:t>
            </a:r>
          </a:p>
          <a:p>
            <a:pPr lvl="0"/>
            <a:endParaRPr lang="de-DE" dirty="0"/>
          </a:p>
          <a:p>
            <a:pPr lvl="1"/>
            <a:r>
              <a:rPr lang="de-DE" dirty="0"/>
              <a:t>Textmasterformate durch Klicken bearbeiten (Arial, 20)</a:t>
            </a:r>
          </a:p>
          <a:p>
            <a:pPr lvl="2"/>
            <a:r>
              <a:rPr lang="de-DE" dirty="0"/>
              <a:t>Zweite Ebene (Arial, 18)</a:t>
            </a:r>
          </a:p>
          <a:p>
            <a:pPr lvl="3"/>
            <a:r>
              <a:rPr lang="de-DE" dirty="0"/>
              <a:t>Dritte Ebene (Arial, 16)</a:t>
            </a:r>
          </a:p>
          <a:p>
            <a:pPr lvl="4"/>
            <a:endParaRPr lang="de-DE" dirty="0"/>
          </a:p>
          <a:p>
            <a:pPr lvl="4"/>
            <a:endParaRPr lang="de-DE" dirty="0"/>
          </a:p>
          <a:p>
            <a:pPr lvl="4"/>
            <a:endParaRPr lang="de-DE" dirty="0"/>
          </a:p>
          <a:p>
            <a:pPr lvl="4"/>
            <a:endParaRPr lang="de-DE" dirty="0"/>
          </a:p>
        </p:txBody>
      </p:sp>
      <p:sp>
        <p:nvSpPr>
          <p:cNvPr id="10" name="Titel 1"/>
          <p:cNvSpPr>
            <a:spLocks noGrp="1"/>
          </p:cNvSpPr>
          <p:nvPr>
            <p:ph type="title" hasCustomPrompt="1"/>
          </p:nvPr>
        </p:nvSpPr>
        <p:spPr>
          <a:xfrm>
            <a:off x="529170" y="228600"/>
            <a:ext cx="777507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Titelmasterformat durch Klicken bearbeiten (Arial, 28, fett)</a:t>
            </a:r>
          </a:p>
        </p:txBody>
      </p:sp>
    </p:spTree>
    <p:extLst>
      <p:ext uri="{BB962C8B-B14F-4D97-AF65-F5344CB8AC3E}">
        <p14:creationId xmlns:p14="http://schemas.microsoft.com/office/powerpoint/2010/main" val="1182498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529170" y="228600"/>
            <a:ext cx="787108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Titelmasterformat durch Klicken bearbeiten (Arial, 28, fett)</a:t>
            </a:r>
          </a:p>
        </p:txBody>
      </p:sp>
      <p:sp>
        <p:nvSpPr>
          <p:cNvPr id="4" name="Rectangle 4"/>
          <p:cNvSpPr>
            <a:spLocks noGrp="1" noChangeArrowheads="1"/>
          </p:cNvSpPr>
          <p:nvPr>
            <p:ph type="dt" sz="half" idx="10"/>
          </p:nvPr>
        </p:nvSpPr>
        <p:spPr>
          <a:xfrm>
            <a:off x="431373" y="6400800"/>
            <a:ext cx="2976331" cy="457200"/>
          </a:xfrm>
          <a:ln/>
        </p:spPr>
        <p:txBody>
          <a:bodyPr/>
          <a:lstStyle>
            <a:lvl1pPr>
              <a:defRPr sz="1000">
                <a:solidFill>
                  <a:srgbClr val="0082B0"/>
                </a:solidFill>
                <a:latin typeface="Arial" pitchFamily="34" charset="0"/>
                <a:cs typeface="Arial" pitchFamily="34" charset="0"/>
              </a:defRPr>
            </a:lvl1pPr>
          </a:lstStyle>
          <a:p>
            <a:r>
              <a:rPr lang="de-DE"/>
              <a:t>Schulung 2025/2026</a:t>
            </a:r>
            <a:endParaRPr lang="de-DE" dirty="0"/>
          </a:p>
        </p:txBody>
      </p:sp>
      <p:sp>
        <p:nvSpPr>
          <p:cNvPr id="6" name="Rectangle 6"/>
          <p:cNvSpPr>
            <a:spLocks noGrp="1" noChangeArrowheads="1"/>
          </p:cNvSpPr>
          <p:nvPr>
            <p:ph type="sldNum" sz="quarter" idx="12"/>
          </p:nvPr>
        </p:nvSpPr>
        <p:spPr>
          <a:ln/>
        </p:spPr>
        <p:txBody>
          <a:bodyPr/>
          <a:lstStyle>
            <a:lvl1pPr algn="ctr">
              <a:defRPr sz="1000">
                <a:solidFill>
                  <a:srgbClr val="0082B0"/>
                </a:solidFill>
                <a:latin typeface="Arial" pitchFamily="34" charset="0"/>
                <a:cs typeface="Arial" pitchFamily="34" charset="0"/>
              </a:defRPr>
            </a:lvl1pPr>
          </a:lstStyle>
          <a:p>
            <a:fld id="{D6A5E5EF-0834-4E75-BB99-5BD99C2491AC}" type="slidenum">
              <a:rPr lang="de-DE" smtClean="0"/>
              <a:pPr/>
              <a:t>‹Nr.›</a:t>
            </a:fld>
            <a:endParaRPr lang="de-DE" dirty="0"/>
          </a:p>
        </p:txBody>
      </p:sp>
      <p:sp>
        <p:nvSpPr>
          <p:cNvPr id="5" name="Textplatzhalter 4"/>
          <p:cNvSpPr>
            <a:spLocks noGrp="1"/>
          </p:cNvSpPr>
          <p:nvPr>
            <p:ph type="body" sz="quarter" idx="13" hasCustomPrompt="1"/>
          </p:nvPr>
        </p:nvSpPr>
        <p:spPr>
          <a:xfrm>
            <a:off x="529169" y="1556792"/>
            <a:ext cx="11178119" cy="4536504"/>
          </a:xfrm>
          <a:prstGeom prst="rect">
            <a:avLst/>
          </a:prstGeom>
        </p:spPr>
        <p:txBody>
          <a:bodyPr/>
          <a:lstStyle>
            <a:lvl1pPr marL="150912" indent="-150912">
              <a:buClr>
                <a:srgbClr val="007FAC"/>
              </a:buClr>
              <a:buFont typeface="Arial" pitchFamily="34" charset="0"/>
              <a:buChar char="•"/>
              <a:defRPr sz="2000" b="0" baseline="0">
                <a:solidFill>
                  <a:srgbClr val="0082B0"/>
                </a:solidFill>
                <a:latin typeface="Arial" pitchFamily="34" charset="0"/>
                <a:cs typeface="Arial" pitchFamily="34" charset="0"/>
              </a:defRPr>
            </a:lvl1pPr>
            <a:lvl2pPr marL="417910" indent="-160735">
              <a:buClrTx/>
              <a:buFont typeface="Arial"/>
              <a:buChar char="•"/>
              <a:defRPr sz="2000">
                <a:solidFill>
                  <a:schemeClr val="accent5"/>
                </a:solidFill>
                <a:latin typeface="Arial" pitchFamily="34" charset="0"/>
                <a:cs typeface="Arial" pitchFamily="34" charset="0"/>
              </a:defRPr>
            </a:lvl2pPr>
            <a:lvl3pPr marL="642938" indent="-128588">
              <a:buClrTx/>
              <a:buFont typeface="Arial"/>
              <a:buChar char="•"/>
              <a:defRPr sz="2000">
                <a:solidFill>
                  <a:schemeClr val="accent2"/>
                </a:solidFill>
                <a:latin typeface="Arial" pitchFamily="34" charset="0"/>
                <a:cs typeface="Arial" pitchFamily="34" charset="0"/>
              </a:defRPr>
            </a:lvl3pPr>
            <a:lvl4pPr marL="900113" indent="-128588">
              <a:buClrTx/>
              <a:buFont typeface="Arial"/>
              <a:buChar char="•"/>
              <a:defRPr sz="2000">
                <a:solidFill>
                  <a:schemeClr val="accent3"/>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Char char="•"/>
              <a:tabLst/>
              <a:defRPr lang="de-DE" sz="2000" b="0" i="0" baseline="0" dirty="0" smtClean="0">
                <a:solidFill>
                  <a:schemeClr val="tx2"/>
                </a:solidFill>
                <a:latin typeface="Arial" pitchFamily="34" charset="0"/>
                <a:ea typeface="+mn-ea"/>
                <a:cs typeface="Arial" pitchFamily="34" charset="0"/>
              </a:defRPr>
            </a:lvl5pPr>
          </a:lstStyle>
          <a:p>
            <a:pPr lvl="0"/>
            <a:r>
              <a:rPr lang="de-DE" dirty="0"/>
              <a:t>Farbauswahl ergibt sich aus folgenden Designfarben</a:t>
            </a:r>
          </a:p>
          <a:p>
            <a:pPr lvl="1"/>
            <a:r>
              <a:rPr lang="de-DE" dirty="0"/>
              <a:t>Farbe</a:t>
            </a:r>
          </a:p>
          <a:p>
            <a:pPr lvl="2"/>
            <a:r>
              <a:rPr lang="de-DE" dirty="0"/>
              <a:t>Farbe</a:t>
            </a:r>
          </a:p>
          <a:p>
            <a:pPr lvl="3"/>
            <a:r>
              <a:rPr lang="de-DE" dirty="0" err="1"/>
              <a:t>Frabe</a:t>
            </a:r>
            <a:endParaRPr lang="de-DE" dirty="0"/>
          </a:p>
          <a:p>
            <a:pPr lvl="4"/>
            <a:r>
              <a:rPr lang="de-DE" dirty="0"/>
              <a:t>Farbe</a:t>
            </a:r>
          </a:p>
          <a:p>
            <a:pPr lvl="4"/>
            <a:endParaRPr lang="de-DE" dirty="0"/>
          </a:p>
          <a:p>
            <a:pPr lvl="4"/>
            <a:endParaRPr lang="de-DE" dirty="0"/>
          </a:p>
          <a:p>
            <a:pPr lvl="4"/>
            <a:endParaRPr lang="de-DE" dirty="0"/>
          </a:p>
          <a:p>
            <a:pPr lvl="4"/>
            <a:endParaRPr lang="de-DE" dirty="0"/>
          </a:p>
        </p:txBody>
      </p:sp>
    </p:spTree>
    <p:extLst>
      <p:ext uri="{BB962C8B-B14F-4D97-AF65-F5344CB8AC3E}">
        <p14:creationId xmlns:p14="http://schemas.microsoft.com/office/powerpoint/2010/main" val="1879552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25" baseline="0"/>
            </a:lvl1pPr>
          </a:lstStyle>
          <a:p>
            <a:r>
              <a:rPr lang="de-DE" dirty="0"/>
              <a:t>Titelmasterformat durch Klicken bearbeiten (Arial, 36, fett)</a:t>
            </a:r>
          </a:p>
        </p:txBody>
      </p:sp>
      <p:sp>
        <p:nvSpPr>
          <p:cNvPr id="3" name="Datumsplatzhalter 2"/>
          <p:cNvSpPr>
            <a:spLocks noGrp="1"/>
          </p:cNvSpPr>
          <p:nvPr>
            <p:ph type="dt" sz="half" idx="10"/>
          </p:nvPr>
        </p:nvSpPr>
        <p:spPr>
          <a:xfrm>
            <a:off x="431373" y="6400800"/>
            <a:ext cx="2976331" cy="457200"/>
          </a:xfrm>
        </p:spPr>
        <p:txBody>
          <a:bodyPr/>
          <a:lstStyle>
            <a:lvl1pPr>
              <a:defRPr sz="1000"/>
            </a:lvl1pPr>
          </a:lstStyle>
          <a:p>
            <a:r>
              <a:rPr lang="de-DE"/>
              <a:t>Schulung 2025/2026</a:t>
            </a:r>
            <a:endParaRPr lang="de-DE" dirty="0"/>
          </a:p>
        </p:txBody>
      </p:sp>
      <p:sp>
        <p:nvSpPr>
          <p:cNvPr id="4" name="Foliennummernplatzhalter 3"/>
          <p:cNvSpPr>
            <a:spLocks noGrp="1"/>
          </p:cNvSpPr>
          <p:nvPr>
            <p:ph type="sldNum" sz="quarter" idx="11"/>
          </p:nvPr>
        </p:nvSpPr>
        <p:spPr/>
        <p:txBody>
          <a:bodyPr/>
          <a:lstStyle>
            <a:lvl1pPr algn="ctr">
              <a:defRPr sz="1000"/>
            </a:lvl1pPr>
          </a:lstStyle>
          <a:p>
            <a:fld id="{D6A5E5EF-0834-4E75-BB99-5BD99C2491AC}" type="slidenum">
              <a:rPr lang="de-DE" smtClean="0"/>
              <a:pPr/>
              <a:t>‹Nr.›</a:t>
            </a:fld>
            <a:endParaRPr lang="de-DE" dirty="0"/>
          </a:p>
        </p:txBody>
      </p:sp>
    </p:spTree>
    <p:extLst>
      <p:ext uri="{BB962C8B-B14F-4D97-AF65-F5344CB8AC3E}">
        <p14:creationId xmlns:p14="http://schemas.microsoft.com/office/powerpoint/2010/main" val="3125132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431373" y="6400800"/>
            <a:ext cx="2976331" cy="457200"/>
          </a:xfrm>
        </p:spPr>
        <p:txBody>
          <a:bodyPr/>
          <a:lstStyle>
            <a:lvl1pPr>
              <a:defRPr sz="1000"/>
            </a:lvl1pPr>
          </a:lstStyle>
          <a:p>
            <a:pPr>
              <a:defRPr/>
            </a:pPr>
            <a:r>
              <a:rPr lang="de-DE"/>
              <a:t>Schulung 2025/2026</a:t>
            </a:r>
            <a:endParaRPr lang="de-DE" dirty="0"/>
          </a:p>
        </p:txBody>
      </p:sp>
      <p:sp>
        <p:nvSpPr>
          <p:cNvPr id="4" name="Foliennummernplatzhalter 3"/>
          <p:cNvSpPr>
            <a:spLocks noGrp="1"/>
          </p:cNvSpPr>
          <p:nvPr>
            <p:ph type="sldNum" sz="quarter" idx="11"/>
          </p:nvPr>
        </p:nvSpPr>
        <p:spPr/>
        <p:txBody>
          <a:bodyPr/>
          <a:lstStyle>
            <a:lvl1pPr algn="ctr">
              <a:defRPr sz="1000"/>
            </a:lvl1pPr>
          </a:lstStyle>
          <a:p>
            <a:pPr algn="r">
              <a:defRPr/>
            </a:pPr>
            <a:fld id="{42020CB9-598F-41BD-B058-380FB38EF93E}" type="slidenum">
              <a:rPr lang="de-DE" smtClean="0"/>
              <a:pPr algn="r">
                <a:defRPr/>
              </a:pPr>
              <a:t>‹Nr.›</a:t>
            </a:fld>
            <a:endParaRPr lang="de-DE" dirty="0"/>
          </a:p>
        </p:txBody>
      </p:sp>
      <p:sp>
        <p:nvSpPr>
          <p:cNvPr id="10" name="Rechteck 9"/>
          <p:cNvSpPr/>
          <p:nvPr/>
        </p:nvSpPr>
        <p:spPr bwMode="auto">
          <a:xfrm>
            <a:off x="529167"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marL="0" marR="0" indent="0" algn="l" defTabSz="514350" rtl="0" eaLnBrk="0" fontAlgn="base" latinLnBrk="0" hangingPunct="0">
              <a:lnSpc>
                <a:spcPct val="100000"/>
              </a:lnSpc>
              <a:spcBef>
                <a:spcPct val="0"/>
              </a:spcBef>
              <a:spcAft>
                <a:spcPct val="0"/>
              </a:spcAft>
              <a:buClrTx/>
              <a:buSzTx/>
              <a:buFontTx/>
              <a:buNone/>
              <a:tabLst/>
            </a:pPr>
            <a:endParaRPr kumimoji="0" lang="de-DE" sz="900" b="0" i="0" u="none" strike="noStrike" cap="none" normalizeH="0" baseline="0" dirty="0" err="1">
              <a:ln>
                <a:noFill/>
              </a:ln>
              <a:solidFill>
                <a:srgbClr val="0082B0"/>
              </a:solidFill>
              <a:effectLst/>
              <a:latin typeface="+mn-lt"/>
              <a:ea typeface="ＭＳ Ｐゴシック" pitchFamily="1" charset="-128"/>
            </a:endParaRPr>
          </a:p>
        </p:txBody>
      </p:sp>
      <p:sp>
        <p:nvSpPr>
          <p:cNvPr id="7" name="Rechteck 6">
            <a:extLst>
              <a:ext uri="{FF2B5EF4-FFF2-40B4-BE49-F238E27FC236}">
                <a16:creationId xmlns:a16="http://schemas.microsoft.com/office/drawing/2014/main" id="{F9273BF1-B3F7-4B62-B1A9-23919B7EA455}"/>
              </a:ext>
            </a:extLst>
          </p:cNvPr>
          <p:cNvSpPr/>
          <p:nvPr/>
        </p:nvSpPr>
        <p:spPr bwMode="auto">
          <a:xfrm>
            <a:off x="529167"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dirty="0">
              <a:ln>
                <a:noFill/>
              </a:ln>
              <a:solidFill>
                <a:srgbClr val="0082B0"/>
              </a:solidFill>
              <a:effectLst/>
              <a:latin typeface="+mn-lt"/>
              <a:ea typeface="ＭＳ Ｐゴシック" pitchFamily="1" charset="-128"/>
            </a:endParaRPr>
          </a:p>
        </p:txBody>
      </p:sp>
      <p:sp>
        <p:nvSpPr>
          <p:cNvPr id="8" name="Rechteck 7">
            <a:extLst>
              <a:ext uri="{FF2B5EF4-FFF2-40B4-BE49-F238E27FC236}">
                <a16:creationId xmlns:a16="http://schemas.microsoft.com/office/drawing/2014/main" id="{4BF6D4B4-A509-430A-956E-5DDAC46803D2}"/>
              </a:ext>
            </a:extLst>
          </p:cNvPr>
          <p:cNvSpPr/>
          <p:nvPr/>
        </p:nvSpPr>
        <p:spPr bwMode="auto">
          <a:xfrm>
            <a:off x="529166"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a:ln>
                <a:noFill/>
              </a:ln>
              <a:solidFill>
                <a:srgbClr val="0082B0"/>
              </a:solidFill>
              <a:effectLst/>
              <a:latin typeface="+mn-lt"/>
              <a:ea typeface="ＭＳ Ｐゴシック" pitchFamily="1" charset="-128"/>
            </a:endParaRPr>
          </a:p>
        </p:txBody>
      </p:sp>
      <p:sp>
        <p:nvSpPr>
          <p:cNvPr id="2" name="Rechteck 1">
            <a:extLst>
              <a:ext uri="{FF2B5EF4-FFF2-40B4-BE49-F238E27FC236}">
                <a16:creationId xmlns:a16="http://schemas.microsoft.com/office/drawing/2014/main" id="{635DCB16-6498-1475-BF7A-432007AD8BB4}"/>
              </a:ext>
            </a:extLst>
          </p:cNvPr>
          <p:cNvSpPr/>
          <p:nvPr userDrawn="1"/>
        </p:nvSpPr>
        <p:spPr bwMode="auto">
          <a:xfrm>
            <a:off x="529166"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a:ln>
                <a:noFill/>
              </a:ln>
              <a:solidFill>
                <a:srgbClr val="0082B0"/>
              </a:solidFill>
              <a:effectLst/>
              <a:latin typeface="+mn-lt"/>
              <a:ea typeface="ＭＳ Ｐゴシック" pitchFamily="1" charset="-128"/>
            </a:endParaRPr>
          </a:p>
        </p:txBody>
      </p:sp>
    </p:spTree>
    <p:extLst>
      <p:ext uri="{BB962C8B-B14F-4D97-AF65-F5344CB8AC3E}">
        <p14:creationId xmlns:p14="http://schemas.microsoft.com/office/powerpoint/2010/main" val="2437119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529169" y="228600"/>
            <a:ext cx="7775079" cy="1143000"/>
          </a:xfrm>
        </p:spPr>
        <p:txBody>
          <a:bodyPr anchor="ctr"/>
          <a:lstStyle>
            <a:lvl1pPr>
              <a:defRPr lang="de-DE" sz="2100" b="1" kern="1200" dirty="0">
                <a:solidFill>
                  <a:srgbClr val="0082B0"/>
                </a:solidFill>
                <a:latin typeface="Arial" pitchFamily="34" charset="0"/>
                <a:ea typeface="ＭＳ Ｐゴシック" pitchFamily="1" charset="-128"/>
                <a:cs typeface="Arial" pitchFamily="34" charset="0"/>
              </a:defRPr>
            </a:lvl1pPr>
          </a:lstStyle>
          <a:p>
            <a:r>
              <a:rPr lang="de-DE" dirty="0"/>
              <a:t>Titelmasterformat durch Klicken bearbeiten (Arial, 28, fett)</a:t>
            </a:r>
          </a:p>
        </p:txBody>
      </p:sp>
      <p:sp>
        <p:nvSpPr>
          <p:cNvPr id="4" name="Rectangle 4"/>
          <p:cNvSpPr>
            <a:spLocks noGrp="1" noChangeArrowheads="1"/>
          </p:cNvSpPr>
          <p:nvPr>
            <p:ph type="dt" sz="half" idx="10"/>
          </p:nvPr>
        </p:nvSpPr>
        <p:spPr>
          <a:xfrm>
            <a:off x="431372" y="6400800"/>
            <a:ext cx="2976331" cy="457200"/>
          </a:xfrm>
          <a:ln/>
        </p:spPr>
        <p:txBody>
          <a:bodyPr/>
          <a:lstStyle>
            <a:lvl1pPr>
              <a:defRPr>
                <a:solidFill>
                  <a:srgbClr val="0082B0"/>
                </a:solidFill>
                <a:latin typeface="Arial" pitchFamily="34" charset="0"/>
                <a:cs typeface="Arial" pitchFamily="34" charset="0"/>
              </a:defRPr>
            </a:lvl1pPr>
          </a:lstStyle>
          <a:p>
            <a:r>
              <a:rPr lang="de-DE"/>
              <a:t>Schulung 2025/2026</a:t>
            </a:r>
            <a:endParaRPr lang="de-DE" dirty="0"/>
          </a:p>
        </p:txBody>
      </p:sp>
      <p:sp>
        <p:nvSpPr>
          <p:cNvPr id="6" name="Rectangle 6"/>
          <p:cNvSpPr>
            <a:spLocks noGrp="1" noChangeArrowheads="1"/>
          </p:cNvSpPr>
          <p:nvPr>
            <p:ph type="sldNum" sz="quarter" idx="12"/>
          </p:nvPr>
        </p:nvSpPr>
        <p:spPr>
          <a:ln/>
        </p:spPr>
        <p:txBody>
          <a:bodyPr/>
          <a:lstStyle>
            <a:lvl1pPr algn="ctr">
              <a:defRPr>
                <a:solidFill>
                  <a:srgbClr val="0082B0"/>
                </a:solidFill>
                <a:latin typeface="Arial" pitchFamily="34" charset="0"/>
                <a:cs typeface="Arial" pitchFamily="34" charset="0"/>
              </a:defRPr>
            </a:lvl1pPr>
          </a:lstStyle>
          <a:p>
            <a:fld id="{D6A5E5EF-0834-4E75-BB99-5BD99C2491AC}" type="slidenum">
              <a:rPr lang="de-DE" smtClean="0"/>
              <a:pPr/>
              <a:t>‹Nr.›</a:t>
            </a:fld>
            <a:endParaRPr lang="de-DE" dirty="0"/>
          </a:p>
        </p:txBody>
      </p:sp>
      <p:sp>
        <p:nvSpPr>
          <p:cNvPr id="5" name="Textplatzhalter 4"/>
          <p:cNvSpPr>
            <a:spLocks noGrp="1"/>
          </p:cNvSpPr>
          <p:nvPr>
            <p:ph type="body" sz="quarter" idx="13" hasCustomPrompt="1"/>
          </p:nvPr>
        </p:nvSpPr>
        <p:spPr>
          <a:xfrm>
            <a:off x="529167" y="1556792"/>
            <a:ext cx="11178119" cy="4536504"/>
          </a:xfrm>
          <a:prstGeom prst="rect">
            <a:avLst/>
          </a:prstGeom>
        </p:spPr>
        <p:txBody>
          <a:bodyPr/>
          <a:lstStyle>
            <a:lvl1pPr marL="0" indent="0">
              <a:buClr>
                <a:srgbClr val="007FAC"/>
              </a:buClr>
              <a:buFont typeface="Arial" pitchFamily="34" charset="0"/>
              <a:buNone/>
              <a:defRPr b="1">
                <a:solidFill>
                  <a:schemeClr val="accent1"/>
                </a:solidFill>
                <a:latin typeface="Arial" pitchFamily="34" charset="0"/>
                <a:cs typeface="Arial" pitchFamily="34" charset="0"/>
              </a:defRPr>
            </a:lvl1pPr>
            <a:lvl2pPr marL="269081" indent="-269081">
              <a:buClrTx/>
              <a:buFont typeface="Arial" pitchFamily="34" charset="0"/>
              <a:buChar char="•"/>
              <a:defRPr sz="1500">
                <a:solidFill>
                  <a:srgbClr val="0082B0"/>
                </a:solidFill>
                <a:latin typeface="Arial" pitchFamily="34" charset="0"/>
                <a:cs typeface="Arial" pitchFamily="34" charset="0"/>
              </a:defRPr>
            </a:lvl2pPr>
            <a:lvl3pPr marL="539354" indent="-270272">
              <a:buClrTx/>
              <a:buFont typeface="Symbol" pitchFamily="18" charset="2"/>
              <a:buChar char="-"/>
              <a:defRPr sz="1350">
                <a:solidFill>
                  <a:srgbClr val="0082B0"/>
                </a:solidFill>
                <a:latin typeface="Arial" pitchFamily="34" charset="0"/>
                <a:cs typeface="Arial" pitchFamily="34" charset="0"/>
              </a:defRPr>
            </a:lvl3pPr>
            <a:lvl4pPr marL="808435" indent="-269081">
              <a:buClrTx/>
              <a:buFont typeface="Arial"/>
              <a:buChar char="•"/>
              <a:defRPr sz="1200">
                <a:solidFill>
                  <a:srgbClr val="0082B0"/>
                </a:solidFill>
                <a:latin typeface="Arial" pitchFamily="34" charset="0"/>
                <a:cs typeface="Arial" pitchFamily="34" charset="0"/>
              </a:defRPr>
            </a:lvl4pPr>
            <a:lvl5pPr marL="1543050" marR="0" indent="-171450" algn="l" defTabSz="685800" rtl="0" eaLnBrk="1" fontAlgn="base" latinLnBrk="0" hangingPunct="1">
              <a:lnSpc>
                <a:spcPct val="100000"/>
              </a:lnSpc>
              <a:spcBef>
                <a:spcPct val="20000"/>
              </a:spcBef>
              <a:spcAft>
                <a:spcPct val="0"/>
              </a:spcAft>
              <a:buClrTx/>
              <a:buSzTx/>
              <a:buFont typeface="Arial"/>
              <a:buChar char="•"/>
              <a:tabLst/>
              <a:defRPr lang="de-DE" sz="1500" b="0" i="0" baseline="0" dirty="0" smtClean="0">
                <a:solidFill>
                  <a:schemeClr val="accent1"/>
                </a:solidFill>
                <a:latin typeface="Arial" pitchFamily="34" charset="0"/>
                <a:ea typeface="+mn-ea"/>
                <a:cs typeface="Arial" pitchFamily="34" charset="0"/>
              </a:defRPr>
            </a:lvl5pPr>
          </a:lstStyle>
          <a:p>
            <a:pPr lvl="0"/>
            <a:r>
              <a:rPr lang="de-DE" dirty="0"/>
              <a:t>Untertitel (Arial, 20, fett) </a:t>
            </a:r>
          </a:p>
          <a:p>
            <a:pPr lvl="0"/>
            <a:endParaRPr lang="de-DE" dirty="0"/>
          </a:p>
          <a:p>
            <a:pPr lvl="1"/>
            <a:r>
              <a:rPr lang="de-DE" dirty="0"/>
              <a:t>Textmasterformate durch Klicken bearbeiten (Arial, 20)</a:t>
            </a:r>
          </a:p>
          <a:p>
            <a:pPr lvl="2"/>
            <a:r>
              <a:rPr lang="de-DE" dirty="0"/>
              <a:t>Zweite Ebene (Arial, 18)</a:t>
            </a:r>
          </a:p>
          <a:p>
            <a:pPr lvl="3"/>
            <a:r>
              <a:rPr lang="de-DE" dirty="0"/>
              <a:t>Dritte Ebene (Arial, 16)</a:t>
            </a:r>
          </a:p>
          <a:p>
            <a:pPr lvl="4"/>
            <a:endParaRPr lang="de-DE" dirty="0"/>
          </a:p>
          <a:p>
            <a:pPr lvl="4"/>
            <a:endParaRPr lang="de-DE" dirty="0"/>
          </a:p>
          <a:p>
            <a:pPr lvl="4"/>
            <a:endParaRPr lang="de-DE" dirty="0"/>
          </a:p>
          <a:p>
            <a:pPr lvl="4"/>
            <a:endParaRPr lang="de-DE" dirty="0"/>
          </a:p>
        </p:txBody>
      </p:sp>
      <p:sp>
        <p:nvSpPr>
          <p:cNvPr id="9" name="Rectangle 5"/>
          <p:cNvSpPr>
            <a:spLocks noGrp="1" noChangeArrowheads="1"/>
          </p:cNvSpPr>
          <p:nvPr>
            <p:ph type="ftr" sz="quarter" idx="11"/>
          </p:nvPr>
        </p:nvSpPr>
        <p:spPr>
          <a:xfrm>
            <a:off x="3458501" y="6399609"/>
            <a:ext cx="5280587" cy="457200"/>
          </a:xfrm>
          <a:prstGeom prst="rect">
            <a:avLst/>
          </a:prstGeom>
        </p:spPr>
        <p:txBody>
          <a:bodyPr/>
          <a:lstStyle>
            <a:lvl1pPr algn="ctr">
              <a:defRPr sz="675">
                <a:latin typeface="Arial" pitchFamily="34" charset="0"/>
                <a:cs typeface="Arial" pitchFamily="34" charset="0"/>
              </a:defRPr>
            </a:lvl1pPr>
          </a:lstStyle>
          <a:p>
            <a:endParaRPr lang="de-DE" dirty="0"/>
          </a:p>
        </p:txBody>
      </p:sp>
    </p:spTree>
    <p:extLst>
      <p:ext uri="{BB962C8B-B14F-4D97-AF65-F5344CB8AC3E}">
        <p14:creationId xmlns:p14="http://schemas.microsoft.com/office/powerpoint/2010/main" val="717250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halt mit Überschrift">
    <p:spTree>
      <p:nvGrpSpPr>
        <p:cNvPr id="1" name=""/>
        <p:cNvGrpSpPr/>
        <p:nvPr/>
      </p:nvGrpSpPr>
      <p:grpSpPr>
        <a:xfrm>
          <a:off x="0" y="0"/>
          <a:ext cx="0" cy="0"/>
          <a:chOff x="0" y="0"/>
          <a:chExt cx="0" cy="0"/>
        </a:xfrm>
      </p:grpSpPr>
      <p:sp>
        <p:nvSpPr>
          <p:cNvPr id="3" name="Inhaltsplatzhalter 2"/>
          <p:cNvSpPr>
            <a:spLocks noGrp="1"/>
          </p:cNvSpPr>
          <p:nvPr>
            <p:ph idx="1"/>
          </p:nvPr>
        </p:nvSpPr>
        <p:spPr>
          <a:xfrm>
            <a:off x="8304245" y="1556792"/>
            <a:ext cx="3278155" cy="4536504"/>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p:txBody>
      </p:sp>
      <p:sp>
        <p:nvSpPr>
          <p:cNvPr id="5" name="Datumsplatzhalter 4"/>
          <p:cNvSpPr>
            <a:spLocks noGrp="1"/>
          </p:cNvSpPr>
          <p:nvPr>
            <p:ph type="dt" sz="half" idx="10"/>
          </p:nvPr>
        </p:nvSpPr>
        <p:spPr>
          <a:xfrm>
            <a:off x="431372" y="6400800"/>
            <a:ext cx="2976331" cy="457200"/>
          </a:xfrm>
        </p:spPr>
        <p:txBody>
          <a:bodyPr/>
          <a:lstStyle/>
          <a:p>
            <a:r>
              <a:rPr lang="de-DE"/>
              <a:t>Schulung 2025/2026</a:t>
            </a:r>
            <a:endParaRPr lang="de-DE" dirty="0"/>
          </a:p>
        </p:txBody>
      </p:sp>
      <p:sp>
        <p:nvSpPr>
          <p:cNvPr id="7" name="Foliennummernplatzhalter 6"/>
          <p:cNvSpPr>
            <a:spLocks noGrp="1"/>
          </p:cNvSpPr>
          <p:nvPr>
            <p:ph type="sldNum" sz="quarter" idx="12"/>
          </p:nvPr>
        </p:nvSpPr>
        <p:spPr/>
        <p:txBody>
          <a:bodyPr/>
          <a:lstStyle/>
          <a:p>
            <a:fld id="{D6A5E5EF-0834-4E75-BB99-5BD99C2491AC}" type="slidenum">
              <a:rPr lang="de-DE" smtClean="0"/>
              <a:pPr/>
              <a:t>‹Nr.›</a:t>
            </a:fld>
            <a:endParaRPr lang="de-DE" dirty="0"/>
          </a:p>
        </p:txBody>
      </p:sp>
      <p:sp>
        <p:nvSpPr>
          <p:cNvPr id="9" name="Textplatzhalter 4"/>
          <p:cNvSpPr>
            <a:spLocks noGrp="1"/>
          </p:cNvSpPr>
          <p:nvPr>
            <p:ph type="body" sz="quarter" idx="13" hasCustomPrompt="1"/>
          </p:nvPr>
        </p:nvSpPr>
        <p:spPr>
          <a:xfrm>
            <a:off x="529166" y="1556792"/>
            <a:ext cx="7679068" cy="4536504"/>
          </a:xfrm>
          <a:prstGeom prst="rect">
            <a:avLst/>
          </a:prstGeom>
        </p:spPr>
        <p:txBody>
          <a:bodyPr/>
          <a:lstStyle>
            <a:lvl1pPr marL="0" indent="0">
              <a:buClr>
                <a:srgbClr val="007FAC"/>
              </a:buClr>
              <a:buFont typeface="Arial" pitchFamily="34" charset="0"/>
              <a:buNone/>
              <a:defRPr b="1">
                <a:solidFill>
                  <a:schemeClr val="accent1"/>
                </a:solidFill>
                <a:latin typeface="Arial" pitchFamily="34" charset="0"/>
                <a:cs typeface="Arial" pitchFamily="34" charset="0"/>
              </a:defRPr>
            </a:lvl1pPr>
            <a:lvl2pPr marL="269081" indent="-269081">
              <a:buClrTx/>
              <a:buFont typeface="Arial" pitchFamily="34" charset="0"/>
              <a:buChar char="•"/>
              <a:defRPr sz="1500">
                <a:solidFill>
                  <a:srgbClr val="0082B0"/>
                </a:solidFill>
                <a:latin typeface="Arial" pitchFamily="34" charset="0"/>
                <a:cs typeface="Arial" pitchFamily="34" charset="0"/>
              </a:defRPr>
            </a:lvl2pPr>
            <a:lvl3pPr marL="539354" indent="-270272">
              <a:buClrTx/>
              <a:buFont typeface="Symbol" pitchFamily="18" charset="2"/>
              <a:buChar char="-"/>
              <a:defRPr sz="1350">
                <a:solidFill>
                  <a:srgbClr val="0082B0"/>
                </a:solidFill>
                <a:latin typeface="Arial" pitchFamily="34" charset="0"/>
                <a:cs typeface="Arial" pitchFamily="34" charset="0"/>
              </a:defRPr>
            </a:lvl3pPr>
            <a:lvl4pPr marL="808435" indent="-269081">
              <a:buClrTx/>
              <a:buFont typeface="Arial"/>
              <a:buChar char="•"/>
              <a:defRPr sz="1200">
                <a:solidFill>
                  <a:srgbClr val="0082B0"/>
                </a:solidFill>
                <a:latin typeface="Arial" pitchFamily="34" charset="0"/>
                <a:cs typeface="Arial" pitchFamily="34" charset="0"/>
              </a:defRPr>
            </a:lvl4pPr>
            <a:lvl5pPr marL="1543050" marR="0" indent="-171450" algn="l" defTabSz="685800" rtl="0" eaLnBrk="1" fontAlgn="base" latinLnBrk="0" hangingPunct="1">
              <a:lnSpc>
                <a:spcPct val="100000"/>
              </a:lnSpc>
              <a:spcBef>
                <a:spcPct val="20000"/>
              </a:spcBef>
              <a:spcAft>
                <a:spcPct val="0"/>
              </a:spcAft>
              <a:buClrTx/>
              <a:buSzTx/>
              <a:buFont typeface="Arial"/>
              <a:buChar char="•"/>
              <a:tabLst/>
              <a:defRPr lang="de-DE" sz="1500" b="0" i="0" baseline="0" dirty="0" smtClean="0">
                <a:solidFill>
                  <a:schemeClr val="accent1"/>
                </a:solidFill>
                <a:latin typeface="Arial" pitchFamily="34" charset="0"/>
                <a:ea typeface="+mn-ea"/>
                <a:cs typeface="Arial" pitchFamily="34" charset="0"/>
              </a:defRPr>
            </a:lvl5pPr>
          </a:lstStyle>
          <a:p>
            <a:pPr lvl="0"/>
            <a:r>
              <a:rPr lang="de-DE" dirty="0"/>
              <a:t>Untertitel (Arial, 20, fett) </a:t>
            </a:r>
          </a:p>
          <a:p>
            <a:pPr lvl="0"/>
            <a:endParaRPr lang="de-DE" dirty="0"/>
          </a:p>
          <a:p>
            <a:pPr lvl="1"/>
            <a:r>
              <a:rPr lang="de-DE" dirty="0"/>
              <a:t>Textmasterformate durch Klicken bearbeiten (Arial, 20)</a:t>
            </a:r>
          </a:p>
          <a:p>
            <a:pPr lvl="2"/>
            <a:r>
              <a:rPr lang="de-DE" dirty="0"/>
              <a:t>Zweite Ebene (Arial, 18)</a:t>
            </a:r>
          </a:p>
          <a:p>
            <a:pPr lvl="3"/>
            <a:r>
              <a:rPr lang="de-DE" dirty="0"/>
              <a:t>Dritte Ebene (Arial, 16)</a:t>
            </a:r>
          </a:p>
          <a:p>
            <a:pPr lvl="4"/>
            <a:endParaRPr lang="de-DE" dirty="0"/>
          </a:p>
          <a:p>
            <a:pPr lvl="4"/>
            <a:endParaRPr lang="de-DE" dirty="0"/>
          </a:p>
          <a:p>
            <a:pPr lvl="4"/>
            <a:endParaRPr lang="de-DE" dirty="0"/>
          </a:p>
          <a:p>
            <a:pPr lvl="4"/>
            <a:endParaRPr lang="de-DE" dirty="0"/>
          </a:p>
        </p:txBody>
      </p:sp>
      <p:sp>
        <p:nvSpPr>
          <p:cNvPr id="10" name="Titel 1"/>
          <p:cNvSpPr>
            <a:spLocks noGrp="1"/>
          </p:cNvSpPr>
          <p:nvPr>
            <p:ph type="title" hasCustomPrompt="1"/>
          </p:nvPr>
        </p:nvSpPr>
        <p:spPr>
          <a:xfrm>
            <a:off x="529169" y="228600"/>
            <a:ext cx="7775079" cy="1143000"/>
          </a:xfrm>
        </p:spPr>
        <p:txBody>
          <a:bodyPr anchor="ctr"/>
          <a:lstStyle>
            <a:lvl1pPr>
              <a:defRPr lang="de-DE" sz="2100" b="1" kern="1200" dirty="0">
                <a:solidFill>
                  <a:srgbClr val="0082B0"/>
                </a:solidFill>
                <a:latin typeface="Arial" pitchFamily="34" charset="0"/>
                <a:ea typeface="ＭＳ Ｐゴシック" pitchFamily="1" charset="-128"/>
                <a:cs typeface="Arial" pitchFamily="34" charset="0"/>
              </a:defRPr>
            </a:lvl1pPr>
          </a:lstStyle>
          <a:p>
            <a:r>
              <a:rPr lang="de-DE" dirty="0"/>
              <a:t>Titelmasterformat durch Klicken bearbeiten (Arial, 28, fett)</a:t>
            </a:r>
          </a:p>
        </p:txBody>
      </p:sp>
      <p:sp>
        <p:nvSpPr>
          <p:cNvPr id="12" name="Rectangle 5"/>
          <p:cNvSpPr>
            <a:spLocks noGrp="1" noChangeArrowheads="1"/>
          </p:cNvSpPr>
          <p:nvPr>
            <p:ph type="ftr" sz="quarter" idx="11"/>
          </p:nvPr>
        </p:nvSpPr>
        <p:spPr>
          <a:xfrm>
            <a:off x="3458501" y="6399609"/>
            <a:ext cx="5280587" cy="457200"/>
          </a:xfrm>
          <a:prstGeom prst="rect">
            <a:avLst/>
          </a:prstGeom>
        </p:spPr>
        <p:txBody>
          <a:bodyPr/>
          <a:lstStyle>
            <a:lvl1pPr algn="ctr">
              <a:defRPr sz="675">
                <a:latin typeface="Arial" pitchFamily="34" charset="0"/>
                <a:cs typeface="Arial" pitchFamily="34" charset="0"/>
              </a:defRPr>
            </a:lvl1pPr>
          </a:lstStyle>
          <a:p>
            <a:pPr>
              <a:defRPr/>
            </a:pPr>
            <a:endParaRPr lang="de-DE" dirty="0"/>
          </a:p>
        </p:txBody>
      </p:sp>
    </p:spTree>
    <p:extLst>
      <p:ext uri="{BB962C8B-B14F-4D97-AF65-F5344CB8AC3E}">
        <p14:creationId xmlns:p14="http://schemas.microsoft.com/office/powerpoint/2010/main" val="133628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529169" y="228600"/>
            <a:ext cx="7871089" cy="1143000"/>
          </a:xfrm>
        </p:spPr>
        <p:txBody>
          <a:bodyPr anchor="ctr"/>
          <a:lstStyle>
            <a:lvl1pPr>
              <a:defRPr lang="de-DE" sz="2100" b="1" kern="1200" dirty="0">
                <a:solidFill>
                  <a:srgbClr val="0082B0"/>
                </a:solidFill>
                <a:latin typeface="Arial" pitchFamily="34" charset="0"/>
                <a:ea typeface="ＭＳ Ｐゴシック" pitchFamily="1" charset="-128"/>
                <a:cs typeface="Arial" pitchFamily="34" charset="0"/>
              </a:defRPr>
            </a:lvl1pPr>
          </a:lstStyle>
          <a:p>
            <a:r>
              <a:rPr lang="de-DE" dirty="0"/>
              <a:t>Titelmasterformat durch Klicken bearbeiten (Arial, 28, fett)</a:t>
            </a:r>
          </a:p>
        </p:txBody>
      </p:sp>
      <p:sp>
        <p:nvSpPr>
          <p:cNvPr id="4" name="Rectangle 4"/>
          <p:cNvSpPr>
            <a:spLocks noGrp="1" noChangeArrowheads="1"/>
          </p:cNvSpPr>
          <p:nvPr>
            <p:ph type="dt" sz="half" idx="10"/>
          </p:nvPr>
        </p:nvSpPr>
        <p:spPr>
          <a:xfrm>
            <a:off x="431372" y="6400800"/>
            <a:ext cx="2976331" cy="457200"/>
          </a:xfrm>
          <a:ln/>
        </p:spPr>
        <p:txBody>
          <a:bodyPr/>
          <a:lstStyle>
            <a:lvl1pPr>
              <a:defRPr>
                <a:solidFill>
                  <a:srgbClr val="0082B0"/>
                </a:solidFill>
                <a:latin typeface="Arial" pitchFamily="34" charset="0"/>
                <a:cs typeface="Arial" pitchFamily="34" charset="0"/>
              </a:defRPr>
            </a:lvl1pPr>
          </a:lstStyle>
          <a:p>
            <a:r>
              <a:rPr lang="de-DE"/>
              <a:t>Schulung 2025/2026</a:t>
            </a:r>
            <a:endParaRPr lang="de-DE" dirty="0"/>
          </a:p>
        </p:txBody>
      </p:sp>
      <p:sp>
        <p:nvSpPr>
          <p:cNvPr id="6" name="Rectangle 6"/>
          <p:cNvSpPr>
            <a:spLocks noGrp="1" noChangeArrowheads="1"/>
          </p:cNvSpPr>
          <p:nvPr>
            <p:ph type="sldNum" sz="quarter" idx="12"/>
          </p:nvPr>
        </p:nvSpPr>
        <p:spPr>
          <a:ln/>
        </p:spPr>
        <p:txBody>
          <a:bodyPr/>
          <a:lstStyle>
            <a:lvl1pPr algn="ctr">
              <a:defRPr>
                <a:solidFill>
                  <a:srgbClr val="0082B0"/>
                </a:solidFill>
                <a:latin typeface="Arial" pitchFamily="34" charset="0"/>
                <a:cs typeface="Arial" pitchFamily="34" charset="0"/>
              </a:defRPr>
            </a:lvl1pPr>
          </a:lstStyle>
          <a:p>
            <a:fld id="{D6A5E5EF-0834-4E75-BB99-5BD99C2491AC}" type="slidenum">
              <a:rPr lang="de-DE" smtClean="0"/>
              <a:pPr/>
              <a:t>‹Nr.›</a:t>
            </a:fld>
            <a:endParaRPr lang="de-DE" dirty="0"/>
          </a:p>
        </p:txBody>
      </p:sp>
      <p:sp>
        <p:nvSpPr>
          <p:cNvPr id="5" name="Textplatzhalter 4"/>
          <p:cNvSpPr>
            <a:spLocks noGrp="1"/>
          </p:cNvSpPr>
          <p:nvPr>
            <p:ph type="body" sz="quarter" idx="13" hasCustomPrompt="1"/>
          </p:nvPr>
        </p:nvSpPr>
        <p:spPr>
          <a:xfrm>
            <a:off x="529167" y="1556792"/>
            <a:ext cx="11178119" cy="4536504"/>
          </a:xfrm>
          <a:prstGeom prst="rect">
            <a:avLst/>
          </a:prstGeom>
        </p:spPr>
        <p:txBody>
          <a:bodyPr/>
          <a:lstStyle>
            <a:lvl1pPr marL="201216" indent="-201216">
              <a:buClr>
                <a:srgbClr val="007FAC"/>
              </a:buClr>
              <a:buFont typeface="Arial" pitchFamily="34" charset="0"/>
              <a:buChar char="•"/>
              <a:defRPr b="0" baseline="0">
                <a:solidFill>
                  <a:srgbClr val="0082B0"/>
                </a:solidFill>
                <a:latin typeface="Arial" pitchFamily="34" charset="0"/>
                <a:cs typeface="Arial" pitchFamily="34" charset="0"/>
              </a:defRPr>
            </a:lvl1pPr>
            <a:lvl2pPr marL="557213" indent="-214313">
              <a:buClrTx/>
              <a:buFont typeface="Arial"/>
              <a:buChar char="•"/>
              <a:defRPr sz="1350">
                <a:solidFill>
                  <a:schemeClr val="accent5"/>
                </a:solidFill>
                <a:latin typeface="Arial" pitchFamily="34" charset="0"/>
                <a:cs typeface="Arial" pitchFamily="34" charset="0"/>
              </a:defRPr>
            </a:lvl2pPr>
            <a:lvl3pPr marL="857250" indent="-171450">
              <a:buClrTx/>
              <a:buFont typeface="Arial"/>
              <a:buChar char="•"/>
              <a:defRPr sz="1350">
                <a:solidFill>
                  <a:schemeClr val="accent2"/>
                </a:solidFill>
                <a:latin typeface="Arial" pitchFamily="34" charset="0"/>
                <a:cs typeface="Arial" pitchFamily="34" charset="0"/>
              </a:defRPr>
            </a:lvl3pPr>
            <a:lvl4pPr marL="1200150" indent="-171450">
              <a:buClrTx/>
              <a:buFont typeface="Arial"/>
              <a:buChar char="•"/>
              <a:defRPr sz="1350">
                <a:solidFill>
                  <a:schemeClr val="accent3"/>
                </a:solidFill>
                <a:latin typeface="Arial" pitchFamily="34" charset="0"/>
                <a:cs typeface="Arial" pitchFamily="34" charset="0"/>
              </a:defRPr>
            </a:lvl4pPr>
            <a:lvl5pPr marL="1543050" marR="0" indent="-171450" algn="l" defTabSz="685800" rtl="0" eaLnBrk="1" fontAlgn="base" latinLnBrk="0" hangingPunct="1">
              <a:lnSpc>
                <a:spcPct val="100000"/>
              </a:lnSpc>
              <a:spcBef>
                <a:spcPct val="20000"/>
              </a:spcBef>
              <a:spcAft>
                <a:spcPct val="0"/>
              </a:spcAft>
              <a:buClrTx/>
              <a:buSzTx/>
              <a:buFont typeface="Arial"/>
              <a:buChar char="•"/>
              <a:tabLst/>
              <a:defRPr lang="de-DE" sz="1350" b="0" i="0" baseline="0" dirty="0" smtClean="0">
                <a:solidFill>
                  <a:schemeClr val="tx2"/>
                </a:solidFill>
                <a:latin typeface="Arial" pitchFamily="34" charset="0"/>
                <a:ea typeface="+mn-ea"/>
                <a:cs typeface="Arial" pitchFamily="34" charset="0"/>
              </a:defRPr>
            </a:lvl5pPr>
          </a:lstStyle>
          <a:p>
            <a:pPr lvl="0"/>
            <a:r>
              <a:rPr lang="de-DE" dirty="0"/>
              <a:t>Farbauswahl ergibt sich aus folgenden Designfarben</a:t>
            </a:r>
          </a:p>
          <a:p>
            <a:pPr lvl="1"/>
            <a:r>
              <a:rPr lang="de-DE" dirty="0"/>
              <a:t>Farbe</a:t>
            </a:r>
          </a:p>
          <a:p>
            <a:pPr lvl="2"/>
            <a:r>
              <a:rPr lang="de-DE" dirty="0"/>
              <a:t>Farbe</a:t>
            </a:r>
          </a:p>
          <a:p>
            <a:pPr lvl="3"/>
            <a:r>
              <a:rPr lang="de-DE" dirty="0" err="1"/>
              <a:t>Frabe</a:t>
            </a:r>
            <a:endParaRPr lang="de-DE" dirty="0"/>
          </a:p>
          <a:p>
            <a:pPr lvl="4"/>
            <a:r>
              <a:rPr lang="de-DE" dirty="0"/>
              <a:t>Farbe</a:t>
            </a:r>
          </a:p>
          <a:p>
            <a:pPr lvl="4"/>
            <a:endParaRPr lang="de-DE" dirty="0"/>
          </a:p>
          <a:p>
            <a:pPr lvl="4"/>
            <a:endParaRPr lang="de-DE" dirty="0"/>
          </a:p>
          <a:p>
            <a:pPr lvl="4"/>
            <a:endParaRPr lang="de-DE" dirty="0"/>
          </a:p>
          <a:p>
            <a:pPr lvl="4"/>
            <a:endParaRPr lang="de-DE" dirty="0"/>
          </a:p>
        </p:txBody>
      </p:sp>
      <p:sp>
        <p:nvSpPr>
          <p:cNvPr id="9" name="Rectangle 5"/>
          <p:cNvSpPr>
            <a:spLocks noGrp="1" noChangeArrowheads="1"/>
          </p:cNvSpPr>
          <p:nvPr>
            <p:ph type="ftr" sz="quarter" idx="11"/>
          </p:nvPr>
        </p:nvSpPr>
        <p:spPr>
          <a:xfrm>
            <a:off x="3458501" y="6399609"/>
            <a:ext cx="5280587" cy="457200"/>
          </a:xfrm>
          <a:prstGeom prst="rect">
            <a:avLst/>
          </a:prstGeom>
        </p:spPr>
        <p:txBody>
          <a:bodyPr/>
          <a:lstStyle>
            <a:lvl1pPr algn="ctr">
              <a:defRPr sz="675">
                <a:latin typeface="Arial" pitchFamily="34" charset="0"/>
                <a:cs typeface="Arial" pitchFamily="34" charset="0"/>
              </a:defRPr>
            </a:lvl1pPr>
          </a:lstStyle>
          <a:p>
            <a:endParaRPr lang="de-DE" dirty="0"/>
          </a:p>
        </p:txBody>
      </p:sp>
    </p:spTree>
    <p:extLst>
      <p:ext uri="{BB962C8B-B14F-4D97-AF65-F5344CB8AC3E}">
        <p14:creationId xmlns:p14="http://schemas.microsoft.com/office/powerpoint/2010/main" val="3628844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700" baseline="0"/>
            </a:lvl1pPr>
          </a:lstStyle>
          <a:p>
            <a:r>
              <a:rPr lang="de-DE" dirty="0"/>
              <a:t>Titelmasterformat durch Klicken bearbeiten (Arial, 36, fett)</a:t>
            </a:r>
          </a:p>
        </p:txBody>
      </p:sp>
      <p:sp>
        <p:nvSpPr>
          <p:cNvPr id="3" name="Datumsplatzhalter 2"/>
          <p:cNvSpPr>
            <a:spLocks noGrp="1"/>
          </p:cNvSpPr>
          <p:nvPr>
            <p:ph type="dt" sz="half" idx="10"/>
          </p:nvPr>
        </p:nvSpPr>
        <p:spPr>
          <a:xfrm>
            <a:off x="431372" y="6400800"/>
            <a:ext cx="2976331" cy="457200"/>
          </a:xfrm>
        </p:spPr>
        <p:txBody>
          <a:bodyPr/>
          <a:lstStyle/>
          <a:p>
            <a:r>
              <a:rPr lang="de-DE"/>
              <a:t>Schulung 2025/2026</a:t>
            </a:r>
            <a:endParaRPr lang="de-DE" dirty="0"/>
          </a:p>
        </p:txBody>
      </p:sp>
      <p:sp>
        <p:nvSpPr>
          <p:cNvPr id="4" name="Foliennummernplatzhalter 3"/>
          <p:cNvSpPr>
            <a:spLocks noGrp="1"/>
          </p:cNvSpPr>
          <p:nvPr>
            <p:ph type="sldNum" sz="quarter" idx="11"/>
          </p:nvPr>
        </p:nvSpPr>
        <p:spPr/>
        <p:txBody>
          <a:bodyPr/>
          <a:lstStyle>
            <a:lvl1pPr algn="ctr">
              <a:defRPr/>
            </a:lvl1pPr>
          </a:lstStyle>
          <a:p>
            <a:fld id="{D6A5E5EF-0834-4E75-BB99-5BD99C2491AC}" type="slidenum">
              <a:rPr lang="de-DE" smtClean="0"/>
              <a:pPr/>
              <a:t>‹Nr.›</a:t>
            </a:fld>
            <a:endParaRPr lang="de-DE" dirty="0"/>
          </a:p>
        </p:txBody>
      </p:sp>
      <p:sp>
        <p:nvSpPr>
          <p:cNvPr id="5" name="Rectangle 5"/>
          <p:cNvSpPr>
            <a:spLocks noGrp="1" noChangeArrowheads="1"/>
          </p:cNvSpPr>
          <p:nvPr>
            <p:ph type="ftr" sz="quarter" idx="12"/>
          </p:nvPr>
        </p:nvSpPr>
        <p:spPr>
          <a:xfrm>
            <a:off x="3458501" y="6399609"/>
            <a:ext cx="5280587" cy="457200"/>
          </a:xfrm>
          <a:prstGeom prst="rect">
            <a:avLst/>
          </a:prstGeom>
        </p:spPr>
        <p:txBody>
          <a:bodyPr/>
          <a:lstStyle>
            <a:lvl1pPr algn="ctr">
              <a:defRPr sz="675">
                <a:latin typeface="Arial" pitchFamily="34" charset="0"/>
                <a:cs typeface="Arial" pitchFamily="34" charset="0"/>
              </a:defRPr>
            </a:lvl1pPr>
          </a:lstStyle>
          <a:p>
            <a:pPr>
              <a:defRPr/>
            </a:pPr>
            <a:endParaRPr lang="de-DE" dirty="0"/>
          </a:p>
        </p:txBody>
      </p:sp>
    </p:spTree>
    <p:extLst>
      <p:ext uri="{BB962C8B-B14F-4D97-AF65-F5344CB8AC3E}">
        <p14:creationId xmlns:p14="http://schemas.microsoft.com/office/powerpoint/2010/main" val="337943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431372" y="6400800"/>
            <a:ext cx="2976331" cy="457200"/>
          </a:xfrm>
        </p:spPr>
        <p:txBody>
          <a:bodyPr/>
          <a:lstStyle/>
          <a:p>
            <a:pPr>
              <a:defRPr/>
            </a:pPr>
            <a:r>
              <a:rPr lang="de-DE"/>
              <a:t>Schulung 2025/2026</a:t>
            </a:r>
            <a:endParaRPr lang="de-DE" dirty="0"/>
          </a:p>
        </p:txBody>
      </p:sp>
      <p:sp>
        <p:nvSpPr>
          <p:cNvPr id="4" name="Foliennummernplatzhalter 3"/>
          <p:cNvSpPr>
            <a:spLocks noGrp="1"/>
          </p:cNvSpPr>
          <p:nvPr>
            <p:ph type="sldNum" sz="quarter" idx="11"/>
          </p:nvPr>
        </p:nvSpPr>
        <p:spPr/>
        <p:txBody>
          <a:bodyPr/>
          <a:lstStyle/>
          <a:p>
            <a:pPr algn="r">
              <a:defRPr/>
            </a:pPr>
            <a:fld id="{42020CB9-598F-41BD-B058-380FB38EF93E}" type="slidenum">
              <a:rPr lang="de-DE" smtClean="0"/>
              <a:pPr algn="r">
                <a:defRPr/>
              </a:pPr>
              <a:t>‹Nr.›</a:t>
            </a:fld>
            <a:endParaRPr lang="de-DE" dirty="0"/>
          </a:p>
        </p:txBody>
      </p:sp>
      <p:sp>
        <p:nvSpPr>
          <p:cNvPr id="6" name="Rectangle 5"/>
          <p:cNvSpPr>
            <a:spLocks noGrp="1" noChangeArrowheads="1"/>
          </p:cNvSpPr>
          <p:nvPr>
            <p:ph type="ftr" sz="quarter" idx="12"/>
          </p:nvPr>
        </p:nvSpPr>
        <p:spPr>
          <a:xfrm>
            <a:off x="3458501" y="6399609"/>
            <a:ext cx="5280587" cy="457200"/>
          </a:xfrm>
          <a:prstGeom prst="rect">
            <a:avLst/>
          </a:prstGeom>
        </p:spPr>
        <p:txBody>
          <a:bodyPr/>
          <a:lstStyle>
            <a:lvl1pPr algn="ctr">
              <a:defRPr sz="675">
                <a:latin typeface="+mn-lt"/>
              </a:defRPr>
            </a:lvl1pPr>
          </a:lstStyle>
          <a:p>
            <a:pPr>
              <a:defRPr/>
            </a:pPr>
            <a:endParaRPr lang="de-DE" dirty="0"/>
          </a:p>
        </p:txBody>
      </p:sp>
      <p:sp>
        <p:nvSpPr>
          <p:cNvPr id="10" name="Rechteck 9"/>
          <p:cNvSpPr/>
          <p:nvPr/>
        </p:nvSpPr>
        <p:spPr bwMode="auto">
          <a:xfrm>
            <a:off x="529167"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dirty="0" err="1">
              <a:ln>
                <a:noFill/>
              </a:ln>
              <a:solidFill>
                <a:srgbClr val="0082B0"/>
              </a:solidFill>
              <a:effectLst/>
              <a:latin typeface="+mn-lt"/>
              <a:ea typeface="ＭＳ Ｐゴシック" pitchFamily="1" charset="-128"/>
            </a:endParaRPr>
          </a:p>
        </p:txBody>
      </p:sp>
      <p:sp>
        <p:nvSpPr>
          <p:cNvPr id="7" name="Rechteck 6">
            <a:extLst>
              <a:ext uri="{FF2B5EF4-FFF2-40B4-BE49-F238E27FC236}">
                <a16:creationId xmlns:a16="http://schemas.microsoft.com/office/drawing/2014/main" id="{4304C921-1137-4418-AFAA-1096D7FBF46D}"/>
              </a:ext>
            </a:extLst>
          </p:cNvPr>
          <p:cNvSpPr/>
          <p:nvPr userDrawn="1"/>
        </p:nvSpPr>
        <p:spPr bwMode="auto">
          <a:xfrm>
            <a:off x="529166"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a:ln>
                <a:noFill/>
              </a:ln>
              <a:solidFill>
                <a:srgbClr val="0082B0"/>
              </a:solidFill>
              <a:effectLst/>
              <a:latin typeface="+mn-lt"/>
              <a:ea typeface="ＭＳ Ｐゴシック" pitchFamily="1" charset="-128"/>
            </a:endParaRPr>
          </a:p>
        </p:txBody>
      </p:sp>
    </p:spTree>
    <p:extLst>
      <p:ext uri="{BB962C8B-B14F-4D97-AF65-F5344CB8AC3E}">
        <p14:creationId xmlns:p14="http://schemas.microsoft.com/office/powerpoint/2010/main" val="41885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pic>
        <p:nvPicPr>
          <p:cNvPr id="2" name="Bild 1" descr="PlanET_0440©A.Korehnke Kopie.jpg"/>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3497868"/>
            <a:ext cx="12192000" cy="3360137"/>
          </a:xfrm>
          <a:prstGeom prst="rect">
            <a:avLst/>
          </a:prstGeom>
        </p:spPr>
      </p:pic>
      <p:sp>
        <p:nvSpPr>
          <p:cNvPr id="21" name="Rectangle 2"/>
          <p:cNvSpPr>
            <a:spLocks noGrp="1" noChangeArrowheads="1"/>
          </p:cNvSpPr>
          <p:nvPr>
            <p:ph type="title" hasCustomPrompt="1"/>
          </p:nvPr>
        </p:nvSpPr>
        <p:spPr bwMode="auto">
          <a:xfrm>
            <a:off x="537215" y="2060848"/>
            <a:ext cx="10465164" cy="14395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600" b="1">
                <a:solidFill>
                  <a:srgbClr val="0082B0"/>
                </a:solidFill>
                <a:latin typeface="Arial" pitchFamily="34" charset="0"/>
                <a:cs typeface="Arial" pitchFamily="34" charset="0"/>
              </a:defRPr>
            </a:lvl1pPr>
          </a:lstStyle>
          <a:p>
            <a:pPr lvl="0"/>
            <a:r>
              <a:rPr lang="de-DE" dirty="0"/>
              <a:t>Titelmasterformat durch Klicken bearbeiten (Arial, 36, fett)</a:t>
            </a:r>
          </a:p>
        </p:txBody>
      </p:sp>
      <p:pic>
        <p:nvPicPr>
          <p:cNvPr id="10" name="Bild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37349">
            <a:off x="9059025" y="5267173"/>
            <a:ext cx="2279163" cy="1039803"/>
          </a:xfrm>
          <a:prstGeom prst="rect">
            <a:avLst/>
          </a:prstGeom>
        </p:spPr>
      </p:pic>
      <p:sp>
        <p:nvSpPr>
          <p:cNvPr id="7" name="Rectangle 3"/>
          <p:cNvSpPr txBox="1">
            <a:spLocks noChangeArrowheads="1"/>
          </p:cNvSpPr>
          <p:nvPr/>
        </p:nvSpPr>
        <p:spPr bwMode="auto">
          <a:xfrm>
            <a:off x="393264" y="188640"/>
            <a:ext cx="9927205" cy="432048"/>
          </a:xfrm>
          <a:prstGeom prst="rect">
            <a:avLst/>
          </a:prstGeom>
          <a:noFill/>
          <a:ln w="9525">
            <a:noFill/>
            <a:miter lim="800000"/>
            <a:headEnd/>
            <a:tailEnd/>
          </a:ln>
        </p:spPr>
        <p:txBody>
          <a:bodyPr vert="horz" wrap="square" lIns="51435" tIns="25718" rIns="51435" bIns="25718" numCol="1" anchor="b"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1800" b="0">
                <a:solidFill>
                  <a:schemeClr val="accent2"/>
                </a:solidFill>
                <a:latin typeface="Arial Narrow"/>
                <a:ea typeface="+mn-ea"/>
                <a:cs typeface="Arial Narrow"/>
              </a:defRPr>
            </a:lvl1pPr>
            <a:lvl2pPr marL="742950" indent="-285750" algn="l" rtl="0" eaLnBrk="0" fontAlgn="base" hangingPunct="0">
              <a:spcBef>
                <a:spcPct val="20000"/>
              </a:spcBef>
              <a:spcAft>
                <a:spcPct val="0"/>
              </a:spcAft>
              <a:buClr>
                <a:schemeClr val="accent2"/>
              </a:buClr>
              <a:buFont typeface="Times" pitchFamily="1" charset="0"/>
              <a:buChar char="•"/>
              <a:defRPr lang="de-DE" sz="1600" b="0" dirty="0">
                <a:solidFill>
                  <a:schemeClr val="accent2"/>
                </a:solidFill>
                <a:latin typeface="Arial Narrow"/>
                <a:ea typeface="+mn-ea"/>
                <a:cs typeface="Arial Narrow"/>
              </a:defRPr>
            </a:lvl2pPr>
            <a:lvl3pPr marL="1143000" indent="-228600" algn="l" rtl="0" eaLnBrk="0" fontAlgn="base" hangingPunct="0">
              <a:spcBef>
                <a:spcPct val="20000"/>
              </a:spcBef>
              <a:spcAft>
                <a:spcPct val="0"/>
              </a:spcAft>
              <a:buFont typeface="Arial" pitchFamily="34" charset="0"/>
              <a:buChar char="•"/>
              <a:defRPr sz="1600">
                <a:solidFill>
                  <a:srgbClr val="004575"/>
                </a:solidFill>
                <a:latin typeface="Arial Narrow"/>
                <a:ea typeface="+mn-ea"/>
                <a:cs typeface="Arial Narrow"/>
              </a:defRPr>
            </a:lvl3pPr>
            <a:lvl4pPr marL="1600200" indent="-228600" algn="l" rtl="0" eaLnBrk="0" fontAlgn="base" hangingPunct="0">
              <a:spcBef>
                <a:spcPct val="20000"/>
              </a:spcBef>
              <a:spcAft>
                <a:spcPct val="0"/>
              </a:spcAft>
              <a:buClr>
                <a:schemeClr val="accent2"/>
              </a:buClr>
              <a:buChar char="–"/>
              <a:defRPr sz="2000">
                <a:solidFill>
                  <a:schemeClr val="accent2"/>
                </a:solidFill>
                <a:latin typeface="Arial Narrow"/>
                <a:ea typeface="+mn-ea"/>
                <a:cs typeface="Arial Narrow"/>
              </a:defRPr>
            </a:lvl4pPr>
            <a:lvl5pPr marL="2057400" indent="-228600" algn="l" rtl="0" eaLnBrk="0" fontAlgn="base" hangingPunct="0">
              <a:spcBef>
                <a:spcPct val="20000"/>
              </a:spcBef>
              <a:spcAft>
                <a:spcPct val="0"/>
              </a:spcAft>
              <a:buChar char="»"/>
              <a:defRPr sz="2000">
                <a:solidFill>
                  <a:schemeClr val="bg2"/>
                </a:solidFill>
                <a:latin typeface="Arial Narrow"/>
                <a:ea typeface="+mn-ea"/>
                <a:cs typeface="Arial Narrow"/>
              </a:defRPr>
            </a:lvl5pPr>
            <a:lvl6pPr marL="2514600" indent="-228600" algn="l" rtl="0" fontAlgn="base">
              <a:spcBef>
                <a:spcPct val="20000"/>
              </a:spcBef>
              <a:spcAft>
                <a:spcPct val="0"/>
              </a:spcAft>
              <a:buChar char="»"/>
              <a:defRPr>
                <a:solidFill>
                  <a:schemeClr val="bg2"/>
                </a:solidFill>
                <a:latin typeface="+mn-lt"/>
                <a:ea typeface="+mn-ea"/>
              </a:defRPr>
            </a:lvl6pPr>
            <a:lvl7pPr marL="2971800" indent="-228600" algn="l" rtl="0" fontAlgn="base">
              <a:spcBef>
                <a:spcPct val="20000"/>
              </a:spcBef>
              <a:spcAft>
                <a:spcPct val="0"/>
              </a:spcAft>
              <a:buChar char="»"/>
              <a:defRPr>
                <a:solidFill>
                  <a:schemeClr val="bg2"/>
                </a:solidFill>
                <a:latin typeface="+mn-lt"/>
                <a:ea typeface="+mn-ea"/>
              </a:defRPr>
            </a:lvl7pPr>
            <a:lvl8pPr marL="3429000" indent="-228600" algn="l" rtl="0" fontAlgn="base">
              <a:spcBef>
                <a:spcPct val="20000"/>
              </a:spcBef>
              <a:spcAft>
                <a:spcPct val="0"/>
              </a:spcAft>
              <a:buChar char="»"/>
              <a:defRPr>
                <a:solidFill>
                  <a:schemeClr val="bg2"/>
                </a:solidFill>
                <a:latin typeface="+mn-lt"/>
                <a:ea typeface="+mn-ea"/>
              </a:defRPr>
            </a:lvl8pPr>
            <a:lvl9pPr marL="3886200" indent="-228600" algn="l" rtl="0" fontAlgn="base">
              <a:spcBef>
                <a:spcPct val="20000"/>
              </a:spcBef>
              <a:spcAft>
                <a:spcPct val="0"/>
              </a:spcAft>
              <a:buChar char="»"/>
              <a:defRPr>
                <a:solidFill>
                  <a:schemeClr val="bg2"/>
                </a:solidFill>
                <a:latin typeface="+mn-lt"/>
                <a:ea typeface="+mn-ea"/>
              </a:defRPr>
            </a:lvl9pPr>
          </a:lstStyle>
          <a:p>
            <a:pPr marL="0" indent="0">
              <a:spcBef>
                <a:spcPts val="0"/>
              </a:spcBef>
              <a:buNone/>
            </a:pPr>
            <a:r>
              <a:rPr lang="de-DE" sz="1200" b="0" i="0" kern="1200" dirty="0">
                <a:solidFill>
                  <a:schemeClr val="bg1">
                    <a:lumMod val="50000"/>
                  </a:schemeClr>
                </a:solidFill>
                <a:latin typeface="Arial" panose="020B0604020202020204" pitchFamily="34" charset="0"/>
                <a:ea typeface="+mn-ea"/>
                <a:cs typeface="Arial" panose="020B0604020202020204" pitchFamily="34" charset="0"/>
              </a:rPr>
              <a:t>Qualifizierung im Schulungsverbund Biogas</a:t>
            </a:r>
          </a:p>
        </p:txBody>
      </p:sp>
      <p:pic>
        <p:nvPicPr>
          <p:cNvPr id="8" name="Grafik 7"/>
          <p:cNvPicPr>
            <a:picLocks noChangeAspect="1"/>
          </p:cNvPicPr>
          <p:nvPr/>
        </p:nvPicPr>
        <p:blipFill>
          <a:blip r:embed="rId4" cstate="print"/>
          <a:stretch>
            <a:fillRect/>
          </a:stretch>
        </p:blipFill>
        <p:spPr>
          <a:xfrm>
            <a:off x="10746903" y="188640"/>
            <a:ext cx="1016264" cy="580492"/>
          </a:xfrm>
          <a:prstGeom prst="rect">
            <a:avLst/>
          </a:prstGeom>
          <a:solidFill>
            <a:schemeClr val="bg1"/>
          </a:solidFill>
        </p:spPr>
      </p:pic>
      <p:pic>
        <p:nvPicPr>
          <p:cNvPr id="9" name="Bild 1" descr="PlanET_0440©A.Korehnke Kopie.jpg">
            <a:extLst>
              <a:ext uri="{FF2B5EF4-FFF2-40B4-BE49-F238E27FC236}">
                <a16:creationId xmlns:a16="http://schemas.microsoft.com/office/drawing/2014/main" id="{8A370F70-FCC7-4C3C-A150-203C78FDC5AC}"/>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3497864"/>
            <a:ext cx="12192000" cy="3360137"/>
          </a:xfrm>
          <a:prstGeom prst="rect">
            <a:avLst/>
          </a:prstGeom>
        </p:spPr>
      </p:pic>
      <p:pic>
        <p:nvPicPr>
          <p:cNvPr id="11" name="Bild 9">
            <a:extLst>
              <a:ext uri="{FF2B5EF4-FFF2-40B4-BE49-F238E27FC236}">
                <a16:creationId xmlns:a16="http://schemas.microsoft.com/office/drawing/2014/main" id="{102E7248-EF71-4530-B674-3FBE78B7D2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37349">
            <a:off x="9059025" y="5267169"/>
            <a:ext cx="2279163" cy="1039803"/>
          </a:xfrm>
          <a:prstGeom prst="rect">
            <a:avLst/>
          </a:prstGeom>
        </p:spPr>
      </p:pic>
    </p:spTree>
    <p:extLst>
      <p:ext uri="{BB962C8B-B14F-4D97-AF65-F5344CB8AC3E}">
        <p14:creationId xmlns:p14="http://schemas.microsoft.com/office/powerpoint/2010/main" val="1803113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431373" y="6400800"/>
            <a:ext cx="2976331" cy="457200"/>
          </a:xfrm>
        </p:spPr>
        <p:txBody>
          <a:bodyPr/>
          <a:lstStyle/>
          <a:p>
            <a:r>
              <a:rPr lang="de-DE"/>
              <a:t>Schulung 2025/2026</a:t>
            </a:r>
            <a:endParaRPr lang="de-DE" dirty="0"/>
          </a:p>
        </p:txBody>
      </p:sp>
      <p:sp>
        <p:nvSpPr>
          <p:cNvPr id="4" name="Foliennummernplatzhalter 3"/>
          <p:cNvSpPr>
            <a:spLocks noGrp="1"/>
          </p:cNvSpPr>
          <p:nvPr>
            <p:ph type="sldNum" sz="quarter" idx="11"/>
          </p:nvPr>
        </p:nvSpPr>
        <p:spPr/>
        <p:txBody>
          <a:bodyPr/>
          <a:lstStyle>
            <a:lvl1pPr algn="ctr">
              <a:defRPr/>
            </a:lvl1pPr>
          </a:lstStyle>
          <a:p>
            <a:fld id="{D6A5E5EF-0834-4E75-BB99-5BD99C2491AC}" type="slidenum">
              <a:rPr lang="de-DE" smtClean="0"/>
              <a:pPr/>
              <a:t>‹Nr.›</a:t>
            </a:fld>
            <a:endParaRPr lang="de-DE" dirty="0"/>
          </a:p>
        </p:txBody>
      </p:sp>
      <p:sp>
        <p:nvSpPr>
          <p:cNvPr id="6" name="Rectangle 5"/>
          <p:cNvSpPr>
            <a:spLocks noGrp="1" noChangeArrowheads="1"/>
          </p:cNvSpPr>
          <p:nvPr>
            <p:ph type="ftr" sz="quarter" idx="12"/>
          </p:nvPr>
        </p:nvSpPr>
        <p:spPr>
          <a:xfrm>
            <a:off x="3458501" y="6399609"/>
            <a:ext cx="5280587" cy="457200"/>
          </a:xfrm>
          <a:prstGeom prst="rect">
            <a:avLst/>
          </a:prstGeom>
        </p:spPr>
        <p:txBody>
          <a:bodyPr/>
          <a:lstStyle>
            <a:lvl1pPr algn="ctr">
              <a:defRPr sz="506">
                <a:latin typeface="+mn-lt"/>
              </a:defRPr>
            </a:lvl1pPr>
          </a:lstStyle>
          <a:p>
            <a:endParaRPr lang="de-DE" dirty="0"/>
          </a:p>
        </p:txBody>
      </p:sp>
      <p:sp>
        <p:nvSpPr>
          <p:cNvPr id="10" name="Rechteck 9"/>
          <p:cNvSpPr/>
          <p:nvPr/>
        </p:nvSpPr>
        <p:spPr bwMode="auto">
          <a:xfrm>
            <a:off x="529167"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marL="0" marR="0" indent="0" algn="l" defTabSz="514350" rtl="0" eaLnBrk="0" fontAlgn="base" latinLnBrk="0" hangingPunct="0">
              <a:lnSpc>
                <a:spcPct val="100000"/>
              </a:lnSpc>
              <a:spcBef>
                <a:spcPct val="0"/>
              </a:spcBef>
              <a:spcAft>
                <a:spcPct val="0"/>
              </a:spcAft>
              <a:buClrTx/>
              <a:buSzTx/>
              <a:buFontTx/>
              <a:buNone/>
              <a:tabLst/>
            </a:pPr>
            <a:endParaRPr kumimoji="0" lang="de-DE" sz="900" b="0" i="0" u="none" strike="noStrike" cap="none" normalizeH="0" baseline="0" dirty="0" err="1">
              <a:ln>
                <a:noFill/>
              </a:ln>
              <a:solidFill>
                <a:srgbClr val="0082B0"/>
              </a:solidFill>
              <a:effectLst/>
              <a:latin typeface="+mn-lt"/>
              <a:ea typeface="ＭＳ Ｐゴシック" pitchFamily="1" charset="-128"/>
            </a:endParaRPr>
          </a:p>
        </p:txBody>
      </p:sp>
      <p:sp>
        <p:nvSpPr>
          <p:cNvPr id="11" name="Titel 1"/>
          <p:cNvSpPr>
            <a:spLocks noGrp="1"/>
          </p:cNvSpPr>
          <p:nvPr>
            <p:ph type="title" hasCustomPrompt="1"/>
          </p:nvPr>
        </p:nvSpPr>
        <p:spPr>
          <a:xfrm>
            <a:off x="529170" y="228600"/>
            <a:ext cx="787108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Agenda (Arial, 28, fett)</a:t>
            </a:r>
          </a:p>
        </p:txBody>
      </p:sp>
      <p:sp>
        <p:nvSpPr>
          <p:cNvPr id="7" name="Textplatzhalter 4"/>
          <p:cNvSpPr>
            <a:spLocks noGrp="1"/>
          </p:cNvSpPr>
          <p:nvPr>
            <p:ph type="body" sz="quarter" idx="13" hasCustomPrompt="1"/>
          </p:nvPr>
        </p:nvSpPr>
        <p:spPr>
          <a:xfrm>
            <a:off x="529169" y="1556792"/>
            <a:ext cx="11178119" cy="4536504"/>
          </a:xfrm>
          <a:prstGeom prst="rect">
            <a:avLst/>
          </a:prstGeom>
        </p:spPr>
        <p:txBody>
          <a:bodyPr/>
          <a:lstStyle>
            <a:lvl1pPr marL="257175" indent="-257175">
              <a:buClr>
                <a:srgbClr val="007FAC"/>
              </a:buClr>
              <a:buFont typeface="+mj-lt"/>
              <a:buAutoNum type="arabicPeriod"/>
              <a:defRPr sz="2000" b="0" baseline="0">
                <a:solidFill>
                  <a:schemeClr val="accent4"/>
                </a:solidFill>
                <a:latin typeface="Arial" pitchFamily="34" charset="0"/>
                <a:cs typeface="Arial" pitchFamily="34" charset="0"/>
              </a:defRPr>
            </a:lvl1pPr>
            <a:lvl2pPr marL="417910" indent="-160735">
              <a:buClrTx/>
              <a:buFont typeface="Arial"/>
              <a:buChar char="•"/>
              <a:defRPr sz="1013">
                <a:solidFill>
                  <a:srgbClr val="0082B0"/>
                </a:solidFill>
                <a:latin typeface="Arial" pitchFamily="34" charset="0"/>
                <a:cs typeface="Arial" pitchFamily="34" charset="0"/>
              </a:defRPr>
            </a:lvl2pPr>
            <a:lvl3pPr marL="642938" indent="-128588">
              <a:buClrTx/>
              <a:buFont typeface="Arial"/>
              <a:buChar char="•"/>
              <a:defRPr sz="1013">
                <a:solidFill>
                  <a:srgbClr val="0082B0"/>
                </a:solidFill>
                <a:latin typeface="Arial" pitchFamily="34" charset="0"/>
                <a:cs typeface="Arial" pitchFamily="34" charset="0"/>
              </a:defRPr>
            </a:lvl3pPr>
            <a:lvl4pPr marL="900113" indent="-128588">
              <a:buClrTx/>
              <a:buFont typeface="Arial"/>
              <a:buChar char="•"/>
              <a:defRPr sz="1013">
                <a:solidFill>
                  <a:srgbClr val="0082B0"/>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None/>
              <a:tabLst/>
              <a:defRPr lang="de-DE" sz="2000" b="0" i="0" dirty="0" smtClean="0">
                <a:solidFill>
                  <a:srgbClr val="0082B0"/>
                </a:solidFill>
                <a:latin typeface="Arial" pitchFamily="34" charset="0"/>
                <a:ea typeface="+mn-ea"/>
                <a:cs typeface="Arial" pitchFamily="34" charset="0"/>
              </a:defRPr>
            </a:lvl5pPr>
          </a:lstStyle>
          <a:p>
            <a:pPr lvl="0"/>
            <a:r>
              <a:rPr lang="de-DE" dirty="0"/>
              <a:t>Arial (20)</a:t>
            </a:r>
          </a:p>
          <a:p>
            <a:pPr lvl="0"/>
            <a:r>
              <a:rPr lang="de-DE" dirty="0"/>
              <a:t>Arial (20)</a:t>
            </a:r>
          </a:p>
          <a:p>
            <a:pPr lvl="0"/>
            <a:r>
              <a:rPr lang="de-DE" dirty="0"/>
              <a:t>Arial (20)</a:t>
            </a:r>
          </a:p>
          <a:p>
            <a:pPr lvl="0"/>
            <a:r>
              <a:rPr lang="de-DE" dirty="0"/>
              <a:t>Aktuell zu behandelnder Punkt in normalem blau anzeigen……</a:t>
            </a:r>
          </a:p>
          <a:p>
            <a:pPr lvl="4"/>
            <a:endParaRPr lang="de-DE" dirty="0"/>
          </a:p>
          <a:p>
            <a:pPr lvl="4"/>
            <a:endParaRPr lang="de-DE" dirty="0"/>
          </a:p>
          <a:p>
            <a:pPr lvl="4"/>
            <a:endParaRPr lang="de-DE" dirty="0"/>
          </a:p>
        </p:txBody>
      </p:sp>
    </p:spTree>
    <p:extLst>
      <p:ext uri="{BB962C8B-B14F-4D97-AF65-F5344CB8AC3E}">
        <p14:creationId xmlns:p14="http://schemas.microsoft.com/office/powerpoint/2010/main" val="3450189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431372" y="6400800"/>
            <a:ext cx="407055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675">
                <a:solidFill>
                  <a:srgbClr val="007FAC"/>
                </a:solidFill>
                <a:latin typeface="Arial" pitchFamily="34" charset="0"/>
                <a:cs typeface="Arial" pitchFamily="34" charset="0"/>
              </a:defRPr>
            </a:lvl1pPr>
          </a:lstStyle>
          <a:p>
            <a:r>
              <a:rPr lang="de-DE"/>
              <a:t>Schulung 2025/2026</a:t>
            </a:r>
            <a:endParaRPr lang="de-DE" dirty="0"/>
          </a:p>
        </p:txBody>
      </p:sp>
      <p:sp>
        <p:nvSpPr>
          <p:cNvPr id="1030" name="Rectangle 6"/>
          <p:cNvSpPr>
            <a:spLocks noGrp="1" noChangeArrowheads="1"/>
          </p:cNvSpPr>
          <p:nvPr>
            <p:ph type="sldNum" sz="quarter" idx="4"/>
          </p:nvPr>
        </p:nvSpPr>
        <p:spPr bwMode="auto">
          <a:xfrm>
            <a:off x="9264352" y="64008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675">
                <a:solidFill>
                  <a:srgbClr val="0082B0"/>
                </a:solidFill>
                <a:latin typeface="Arial" pitchFamily="34" charset="0"/>
                <a:cs typeface="Arial" pitchFamily="34" charset="0"/>
              </a:defRPr>
            </a:lvl1pPr>
          </a:lstStyle>
          <a:p>
            <a:fld id="{D6A5E5EF-0834-4E75-BB99-5BD99C2491AC}" type="slidenum">
              <a:rPr lang="de-DE" smtClean="0"/>
              <a:pPr/>
              <a:t>‹Nr.›</a:t>
            </a:fld>
            <a:endParaRPr lang="de-DE" dirty="0"/>
          </a:p>
        </p:txBody>
      </p:sp>
      <p:sp>
        <p:nvSpPr>
          <p:cNvPr id="2051" name="Rectangle 2"/>
          <p:cNvSpPr>
            <a:spLocks noGrp="1" noChangeArrowheads="1"/>
          </p:cNvSpPr>
          <p:nvPr>
            <p:ph type="title"/>
          </p:nvPr>
        </p:nvSpPr>
        <p:spPr bwMode="auto">
          <a:xfrm>
            <a:off x="911426" y="1844824"/>
            <a:ext cx="10559999"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Titel Vortrag (Arial, 36)</a:t>
            </a:r>
          </a:p>
        </p:txBody>
      </p:sp>
      <p:pic>
        <p:nvPicPr>
          <p:cNvPr id="7" name="Grafik 6"/>
          <p:cNvPicPr>
            <a:picLocks noChangeAspect="1"/>
          </p:cNvPicPr>
          <p:nvPr/>
        </p:nvPicPr>
        <p:blipFill>
          <a:blip r:embed="rId9" cstate="print"/>
          <a:stretch>
            <a:fillRect/>
          </a:stretch>
        </p:blipFill>
        <p:spPr>
          <a:xfrm>
            <a:off x="10777389" y="184212"/>
            <a:ext cx="1223268" cy="652500"/>
          </a:xfrm>
          <a:prstGeom prst="rect">
            <a:avLst/>
          </a:prstGeom>
          <a:solidFill>
            <a:schemeClr val="bg1"/>
          </a:solidFill>
        </p:spPr>
      </p:pic>
    </p:spTree>
    <p:extLst>
      <p:ext uri="{BB962C8B-B14F-4D97-AF65-F5344CB8AC3E}">
        <p14:creationId xmlns:p14="http://schemas.microsoft.com/office/powerpoint/2010/main" val="123468602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Lst>
  <p:hf hdr="0" ftr="0"/>
  <p:txStyles>
    <p:titleStyle>
      <a:lvl1pPr algn="l" rtl="0" eaLnBrk="1" fontAlgn="base" hangingPunct="1">
        <a:spcBef>
          <a:spcPct val="0"/>
        </a:spcBef>
        <a:spcAft>
          <a:spcPct val="0"/>
        </a:spcAft>
        <a:defRPr sz="2700" b="0" i="0" baseline="0">
          <a:solidFill>
            <a:srgbClr val="0082B0"/>
          </a:solidFill>
          <a:latin typeface="Arial" pitchFamily="34" charset="0"/>
          <a:ea typeface="+mj-ea"/>
          <a:cs typeface="Arial" pitchFamily="34" charset="0"/>
        </a:defRPr>
      </a:lvl1pPr>
      <a:lvl2pPr algn="l" rtl="0" eaLnBrk="1" fontAlgn="base" hangingPunct="1">
        <a:spcBef>
          <a:spcPct val="0"/>
        </a:spcBef>
        <a:spcAft>
          <a:spcPct val="0"/>
        </a:spcAft>
        <a:defRPr sz="2100" b="1">
          <a:solidFill>
            <a:schemeClr val="accent2"/>
          </a:solidFill>
          <a:latin typeface="Calibri" pitchFamily="34" charset="0"/>
          <a:ea typeface="ＭＳ Ｐゴシック" pitchFamily="1" charset="-128"/>
        </a:defRPr>
      </a:lvl2pPr>
      <a:lvl3pPr algn="l" rtl="0" eaLnBrk="1" fontAlgn="base" hangingPunct="1">
        <a:spcBef>
          <a:spcPct val="0"/>
        </a:spcBef>
        <a:spcAft>
          <a:spcPct val="0"/>
        </a:spcAft>
        <a:defRPr sz="2100" b="1">
          <a:solidFill>
            <a:schemeClr val="accent2"/>
          </a:solidFill>
          <a:latin typeface="Calibri" pitchFamily="34" charset="0"/>
          <a:ea typeface="ＭＳ Ｐゴシック" pitchFamily="1" charset="-128"/>
        </a:defRPr>
      </a:lvl3pPr>
      <a:lvl4pPr algn="l" rtl="0" eaLnBrk="1" fontAlgn="base" hangingPunct="1">
        <a:spcBef>
          <a:spcPct val="0"/>
        </a:spcBef>
        <a:spcAft>
          <a:spcPct val="0"/>
        </a:spcAft>
        <a:defRPr sz="2100" b="1">
          <a:solidFill>
            <a:schemeClr val="accent2"/>
          </a:solidFill>
          <a:latin typeface="Calibri" pitchFamily="34" charset="0"/>
          <a:ea typeface="ＭＳ Ｐゴシック" pitchFamily="1" charset="-128"/>
        </a:defRPr>
      </a:lvl4pPr>
      <a:lvl5pPr algn="l" rtl="0" eaLnBrk="1" fontAlgn="base" hangingPunct="1">
        <a:spcBef>
          <a:spcPct val="0"/>
        </a:spcBef>
        <a:spcAft>
          <a:spcPct val="0"/>
        </a:spcAft>
        <a:defRPr sz="2100" b="1">
          <a:solidFill>
            <a:schemeClr val="accent2"/>
          </a:solidFill>
          <a:latin typeface="Calibri" pitchFamily="34" charset="0"/>
          <a:ea typeface="ＭＳ Ｐゴシック" pitchFamily="1" charset="-128"/>
        </a:defRPr>
      </a:lvl5pPr>
      <a:lvl6pPr marL="342900" algn="l" rtl="0" eaLnBrk="1" fontAlgn="base" hangingPunct="1">
        <a:spcBef>
          <a:spcPct val="0"/>
        </a:spcBef>
        <a:spcAft>
          <a:spcPct val="0"/>
        </a:spcAft>
        <a:defRPr sz="1800">
          <a:solidFill>
            <a:schemeClr val="accent2"/>
          </a:solidFill>
          <a:latin typeface="Arial" charset="0"/>
          <a:ea typeface="ＭＳ Ｐゴシック" pitchFamily="1" charset="-128"/>
        </a:defRPr>
      </a:lvl6pPr>
      <a:lvl7pPr marL="685800" algn="l" rtl="0" eaLnBrk="1" fontAlgn="base" hangingPunct="1">
        <a:spcBef>
          <a:spcPct val="0"/>
        </a:spcBef>
        <a:spcAft>
          <a:spcPct val="0"/>
        </a:spcAft>
        <a:defRPr sz="1800">
          <a:solidFill>
            <a:schemeClr val="accent2"/>
          </a:solidFill>
          <a:latin typeface="Arial" charset="0"/>
          <a:ea typeface="ＭＳ Ｐゴシック" pitchFamily="1" charset="-128"/>
        </a:defRPr>
      </a:lvl7pPr>
      <a:lvl8pPr marL="1028700" algn="l" rtl="0" eaLnBrk="1" fontAlgn="base" hangingPunct="1">
        <a:spcBef>
          <a:spcPct val="0"/>
        </a:spcBef>
        <a:spcAft>
          <a:spcPct val="0"/>
        </a:spcAft>
        <a:defRPr sz="1800">
          <a:solidFill>
            <a:schemeClr val="accent2"/>
          </a:solidFill>
          <a:latin typeface="Arial" charset="0"/>
          <a:ea typeface="ＭＳ Ｐゴシック" pitchFamily="1" charset="-128"/>
        </a:defRPr>
      </a:lvl8pPr>
      <a:lvl9pPr marL="1371600" algn="l" rtl="0" eaLnBrk="1" fontAlgn="base" hangingPunct="1">
        <a:spcBef>
          <a:spcPct val="0"/>
        </a:spcBef>
        <a:spcAft>
          <a:spcPct val="0"/>
        </a:spcAft>
        <a:defRPr sz="1800">
          <a:solidFill>
            <a:schemeClr val="accent2"/>
          </a:solidFill>
          <a:latin typeface="Arial" charset="0"/>
          <a:ea typeface="ＭＳ Ｐゴシック" pitchFamily="1" charset="-128"/>
        </a:defRPr>
      </a:lvl9pPr>
    </p:titleStyle>
    <p:bodyStyle>
      <a:lvl1pPr marL="0" indent="0" algn="l" rtl="0" eaLnBrk="1" fontAlgn="base" hangingPunct="1">
        <a:spcBef>
          <a:spcPct val="20000"/>
        </a:spcBef>
        <a:spcAft>
          <a:spcPct val="0"/>
        </a:spcAft>
        <a:buClr>
          <a:schemeClr val="accent2"/>
        </a:buClr>
        <a:buNone/>
        <a:defRPr sz="1500" b="1" i="0">
          <a:solidFill>
            <a:srgbClr val="007FAC"/>
          </a:solidFill>
          <a:latin typeface="+mj-lt"/>
          <a:ea typeface="+mn-ea"/>
          <a:cs typeface="TradeGothic BoldTwo"/>
        </a:defRPr>
      </a:lvl1pPr>
      <a:lvl2pPr marL="557213" indent="-214313" algn="l" rtl="0" eaLnBrk="1" fontAlgn="base" hangingPunct="1">
        <a:spcBef>
          <a:spcPct val="20000"/>
        </a:spcBef>
        <a:spcAft>
          <a:spcPct val="0"/>
        </a:spcAft>
        <a:buClr>
          <a:schemeClr val="accent2"/>
        </a:buClr>
        <a:buFont typeface="Times" pitchFamily="1" charset="0"/>
        <a:buChar char="•"/>
        <a:defRPr lang="de-DE" sz="1200" b="0" dirty="0">
          <a:solidFill>
            <a:schemeClr val="accent2"/>
          </a:solidFill>
          <a:latin typeface="Arial Narrow"/>
          <a:ea typeface="+mn-ea"/>
          <a:cs typeface="Arial Narrow"/>
        </a:defRPr>
      </a:lvl2pPr>
      <a:lvl3pPr marL="857250" indent="-171450" algn="l" rtl="0" eaLnBrk="1" fontAlgn="base" hangingPunct="1">
        <a:spcBef>
          <a:spcPct val="20000"/>
        </a:spcBef>
        <a:spcAft>
          <a:spcPct val="0"/>
        </a:spcAft>
        <a:buFont typeface="Arial" pitchFamily="34" charset="0"/>
        <a:buChar char="•"/>
        <a:defRPr sz="1200">
          <a:solidFill>
            <a:srgbClr val="004575"/>
          </a:solidFill>
          <a:latin typeface="Arial Narrow"/>
          <a:ea typeface="+mn-ea"/>
          <a:cs typeface="Arial Narrow"/>
        </a:defRPr>
      </a:lvl3pPr>
      <a:lvl4pPr marL="1200150" indent="-171450" algn="l" rtl="0" eaLnBrk="1" fontAlgn="base" hangingPunct="1">
        <a:spcBef>
          <a:spcPct val="20000"/>
        </a:spcBef>
        <a:spcAft>
          <a:spcPct val="0"/>
        </a:spcAft>
        <a:buClr>
          <a:schemeClr val="accent2"/>
        </a:buClr>
        <a:buChar char="–"/>
        <a:defRPr sz="1500">
          <a:solidFill>
            <a:schemeClr val="accent2"/>
          </a:solidFill>
          <a:latin typeface="Arial Narrow"/>
          <a:ea typeface="+mn-ea"/>
          <a:cs typeface="Arial Narrow"/>
        </a:defRPr>
      </a:lvl4pPr>
      <a:lvl5pPr marL="1543050" indent="-171450" algn="l" rtl="0" eaLnBrk="1" fontAlgn="base" hangingPunct="1">
        <a:spcBef>
          <a:spcPct val="20000"/>
        </a:spcBef>
        <a:spcAft>
          <a:spcPct val="0"/>
        </a:spcAft>
        <a:buChar char="»"/>
        <a:defRPr sz="1500">
          <a:solidFill>
            <a:schemeClr val="bg2"/>
          </a:solidFill>
          <a:latin typeface="Arial Narrow"/>
          <a:ea typeface="+mn-ea"/>
          <a:cs typeface="Arial Narrow"/>
        </a:defRPr>
      </a:lvl5pPr>
      <a:lvl6pPr marL="1885950" indent="-171450" algn="l" rtl="0" eaLnBrk="1" fontAlgn="base" hangingPunct="1">
        <a:spcBef>
          <a:spcPct val="20000"/>
        </a:spcBef>
        <a:spcAft>
          <a:spcPct val="0"/>
        </a:spcAft>
        <a:buChar char="»"/>
        <a:defRPr>
          <a:solidFill>
            <a:schemeClr val="bg2"/>
          </a:solidFill>
          <a:latin typeface="+mn-lt"/>
          <a:ea typeface="+mn-ea"/>
        </a:defRPr>
      </a:lvl6pPr>
      <a:lvl7pPr marL="2228850" indent="-171450" algn="l" rtl="0" eaLnBrk="1" fontAlgn="base" hangingPunct="1">
        <a:spcBef>
          <a:spcPct val="20000"/>
        </a:spcBef>
        <a:spcAft>
          <a:spcPct val="0"/>
        </a:spcAft>
        <a:buChar char="»"/>
        <a:defRPr>
          <a:solidFill>
            <a:schemeClr val="bg2"/>
          </a:solidFill>
          <a:latin typeface="+mn-lt"/>
          <a:ea typeface="+mn-ea"/>
        </a:defRPr>
      </a:lvl7pPr>
      <a:lvl8pPr marL="2571750" indent="-171450" algn="l" rtl="0" eaLnBrk="1" fontAlgn="base" hangingPunct="1">
        <a:spcBef>
          <a:spcPct val="20000"/>
        </a:spcBef>
        <a:spcAft>
          <a:spcPct val="0"/>
        </a:spcAft>
        <a:buChar char="»"/>
        <a:defRPr>
          <a:solidFill>
            <a:schemeClr val="bg2"/>
          </a:solidFill>
          <a:latin typeface="+mn-lt"/>
          <a:ea typeface="+mn-ea"/>
        </a:defRPr>
      </a:lvl8pPr>
      <a:lvl9pPr marL="2914650" indent="-171450" algn="l" rtl="0" eaLnBrk="1" fontAlgn="base" hangingPunct="1">
        <a:spcBef>
          <a:spcPct val="20000"/>
        </a:spcBef>
        <a:spcAft>
          <a:spcPct val="0"/>
        </a:spcAft>
        <a:buChar char="»"/>
        <a:defRPr>
          <a:solidFill>
            <a:schemeClr val="bg2"/>
          </a:solidFill>
          <a:latin typeface="+mn-lt"/>
          <a:ea typeface="+mn-ea"/>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431373" y="6400800"/>
            <a:ext cx="407055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506">
                <a:solidFill>
                  <a:srgbClr val="007FAC"/>
                </a:solidFill>
                <a:latin typeface="Arial" pitchFamily="34" charset="0"/>
                <a:cs typeface="Arial" pitchFamily="34" charset="0"/>
              </a:defRPr>
            </a:lvl1pPr>
          </a:lstStyle>
          <a:p>
            <a:r>
              <a:rPr lang="de-DE"/>
              <a:t>Schulung 2025/2026</a:t>
            </a:r>
            <a:endParaRPr lang="de-DE" dirty="0"/>
          </a:p>
        </p:txBody>
      </p:sp>
      <p:sp>
        <p:nvSpPr>
          <p:cNvPr id="1030" name="Rectangle 6"/>
          <p:cNvSpPr>
            <a:spLocks noGrp="1" noChangeArrowheads="1"/>
          </p:cNvSpPr>
          <p:nvPr>
            <p:ph type="sldNum" sz="quarter" idx="4"/>
          </p:nvPr>
        </p:nvSpPr>
        <p:spPr bwMode="auto">
          <a:xfrm>
            <a:off x="9264352" y="64008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506">
                <a:solidFill>
                  <a:srgbClr val="0082B0"/>
                </a:solidFill>
                <a:latin typeface="Arial" pitchFamily="34" charset="0"/>
                <a:cs typeface="Arial" pitchFamily="34" charset="0"/>
              </a:defRPr>
            </a:lvl1pPr>
          </a:lstStyle>
          <a:p>
            <a:fld id="{D6A5E5EF-0834-4E75-BB99-5BD99C2491AC}" type="slidenum">
              <a:rPr lang="de-DE" smtClean="0"/>
              <a:pPr/>
              <a:t>‹Nr.›</a:t>
            </a:fld>
            <a:endParaRPr lang="de-DE" dirty="0"/>
          </a:p>
        </p:txBody>
      </p:sp>
      <p:sp>
        <p:nvSpPr>
          <p:cNvPr id="2051" name="Rectangle 2"/>
          <p:cNvSpPr>
            <a:spLocks noGrp="1" noChangeArrowheads="1"/>
          </p:cNvSpPr>
          <p:nvPr>
            <p:ph type="title"/>
          </p:nvPr>
        </p:nvSpPr>
        <p:spPr bwMode="auto">
          <a:xfrm>
            <a:off x="911427" y="1844824"/>
            <a:ext cx="10559999"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Titel Vortrag (Arial, 36)</a:t>
            </a:r>
          </a:p>
        </p:txBody>
      </p:sp>
      <p:pic>
        <p:nvPicPr>
          <p:cNvPr id="7" name="Grafik 6"/>
          <p:cNvPicPr>
            <a:picLocks noChangeAspect="1"/>
          </p:cNvPicPr>
          <p:nvPr/>
        </p:nvPicPr>
        <p:blipFill>
          <a:blip r:embed="rId9" cstate="print"/>
          <a:stretch>
            <a:fillRect/>
          </a:stretch>
        </p:blipFill>
        <p:spPr>
          <a:xfrm>
            <a:off x="10777390" y="184212"/>
            <a:ext cx="1223268" cy="652500"/>
          </a:xfrm>
          <a:prstGeom prst="rect">
            <a:avLst/>
          </a:prstGeom>
          <a:solidFill>
            <a:schemeClr val="bg1"/>
          </a:solidFill>
        </p:spPr>
      </p:pic>
    </p:spTree>
    <p:extLst>
      <p:ext uri="{BB962C8B-B14F-4D97-AF65-F5344CB8AC3E}">
        <p14:creationId xmlns:p14="http://schemas.microsoft.com/office/powerpoint/2010/main" val="62355319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Lst>
  <p:hf hdr="0" ftr="0"/>
  <p:txStyles>
    <p:titleStyle>
      <a:lvl1pPr algn="l" rtl="0" eaLnBrk="1" fontAlgn="base" hangingPunct="1">
        <a:spcBef>
          <a:spcPct val="0"/>
        </a:spcBef>
        <a:spcAft>
          <a:spcPct val="0"/>
        </a:spcAft>
        <a:defRPr sz="2025" b="0" i="0" baseline="0">
          <a:solidFill>
            <a:srgbClr val="0082B0"/>
          </a:solidFill>
          <a:latin typeface="Arial" pitchFamily="34" charset="0"/>
          <a:ea typeface="+mj-ea"/>
          <a:cs typeface="Arial" pitchFamily="34" charset="0"/>
        </a:defRPr>
      </a:lvl1pPr>
      <a:lvl2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2pPr>
      <a:lvl3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3pPr>
      <a:lvl4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4pPr>
      <a:lvl5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5pPr>
      <a:lvl6pPr marL="257175" algn="l" rtl="0" eaLnBrk="1" fontAlgn="base" hangingPunct="1">
        <a:spcBef>
          <a:spcPct val="0"/>
        </a:spcBef>
        <a:spcAft>
          <a:spcPct val="0"/>
        </a:spcAft>
        <a:defRPr sz="1350">
          <a:solidFill>
            <a:schemeClr val="accent2"/>
          </a:solidFill>
          <a:latin typeface="Arial" charset="0"/>
          <a:ea typeface="ＭＳ Ｐゴシック" pitchFamily="1" charset="-128"/>
        </a:defRPr>
      </a:lvl6pPr>
      <a:lvl7pPr marL="514350" algn="l" rtl="0" eaLnBrk="1" fontAlgn="base" hangingPunct="1">
        <a:spcBef>
          <a:spcPct val="0"/>
        </a:spcBef>
        <a:spcAft>
          <a:spcPct val="0"/>
        </a:spcAft>
        <a:defRPr sz="1350">
          <a:solidFill>
            <a:schemeClr val="accent2"/>
          </a:solidFill>
          <a:latin typeface="Arial" charset="0"/>
          <a:ea typeface="ＭＳ Ｐゴシック" pitchFamily="1" charset="-128"/>
        </a:defRPr>
      </a:lvl7pPr>
      <a:lvl8pPr marL="771525" algn="l" rtl="0" eaLnBrk="1" fontAlgn="base" hangingPunct="1">
        <a:spcBef>
          <a:spcPct val="0"/>
        </a:spcBef>
        <a:spcAft>
          <a:spcPct val="0"/>
        </a:spcAft>
        <a:defRPr sz="1350">
          <a:solidFill>
            <a:schemeClr val="accent2"/>
          </a:solidFill>
          <a:latin typeface="Arial" charset="0"/>
          <a:ea typeface="ＭＳ Ｐゴシック" pitchFamily="1" charset="-128"/>
        </a:defRPr>
      </a:lvl8pPr>
      <a:lvl9pPr marL="1028700" algn="l" rtl="0" eaLnBrk="1" fontAlgn="base" hangingPunct="1">
        <a:spcBef>
          <a:spcPct val="0"/>
        </a:spcBef>
        <a:spcAft>
          <a:spcPct val="0"/>
        </a:spcAft>
        <a:defRPr sz="1350">
          <a:solidFill>
            <a:schemeClr val="accent2"/>
          </a:solidFill>
          <a:latin typeface="Arial" charset="0"/>
          <a:ea typeface="ＭＳ Ｐゴシック" pitchFamily="1" charset="-128"/>
        </a:defRPr>
      </a:lvl9pPr>
    </p:titleStyle>
    <p:bodyStyle>
      <a:lvl1pPr marL="0" indent="0" algn="l" rtl="0" eaLnBrk="1" fontAlgn="base" hangingPunct="1">
        <a:spcBef>
          <a:spcPct val="20000"/>
        </a:spcBef>
        <a:spcAft>
          <a:spcPct val="0"/>
        </a:spcAft>
        <a:buClr>
          <a:schemeClr val="accent2"/>
        </a:buClr>
        <a:buNone/>
        <a:defRPr sz="1125" b="1" i="0">
          <a:solidFill>
            <a:srgbClr val="007FAC"/>
          </a:solidFill>
          <a:latin typeface="+mj-lt"/>
          <a:ea typeface="+mn-ea"/>
          <a:cs typeface="TradeGothic BoldTwo"/>
        </a:defRPr>
      </a:lvl1pPr>
      <a:lvl2pPr marL="417910" indent="-160735" algn="l" rtl="0" eaLnBrk="1" fontAlgn="base" hangingPunct="1">
        <a:spcBef>
          <a:spcPct val="20000"/>
        </a:spcBef>
        <a:spcAft>
          <a:spcPct val="0"/>
        </a:spcAft>
        <a:buClr>
          <a:schemeClr val="accent2"/>
        </a:buClr>
        <a:buFont typeface="Times" pitchFamily="1" charset="0"/>
        <a:buChar char="•"/>
        <a:defRPr lang="de-DE" sz="900" b="0" dirty="0">
          <a:solidFill>
            <a:schemeClr val="accent2"/>
          </a:solidFill>
          <a:latin typeface="Arial Narrow"/>
          <a:ea typeface="+mn-ea"/>
          <a:cs typeface="Arial Narrow"/>
        </a:defRPr>
      </a:lvl2pPr>
      <a:lvl3pPr marL="642938" indent="-128588" algn="l" rtl="0" eaLnBrk="1" fontAlgn="base" hangingPunct="1">
        <a:spcBef>
          <a:spcPct val="20000"/>
        </a:spcBef>
        <a:spcAft>
          <a:spcPct val="0"/>
        </a:spcAft>
        <a:buFont typeface="Arial" pitchFamily="34" charset="0"/>
        <a:buChar char="•"/>
        <a:defRPr sz="900">
          <a:solidFill>
            <a:srgbClr val="004575"/>
          </a:solidFill>
          <a:latin typeface="Arial Narrow"/>
          <a:ea typeface="+mn-ea"/>
          <a:cs typeface="Arial Narrow"/>
        </a:defRPr>
      </a:lvl3pPr>
      <a:lvl4pPr marL="900113" indent="-128588" algn="l" rtl="0" eaLnBrk="1" fontAlgn="base" hangingPunct="1">
        <a:spcBef>
          <a:spcPct val="20000"/>
        </a:spcBef>
        <a:spcAft>
          <a:spcPct val="0"/>
        </a:spcAft>
        <a:buClr>
          <a:schemeClr val="accent2"/>
        </a:buClr>
        <a:buChar char="–"/>
        <a:defRPr sz="1125">
          <a:solidFill>
            <a:schemeClr val="accent2"/>
          </a:solidFill>
          <a:latin typeface="Arial Narrow"/>
          <a:ea typeface="+mn-ea"/>
          <a:cs typeface="Arial Narrow"/>
        </a:defRPr>
      </a:lvl4pPr>
      <a:lvl5pPr marL="1157288" indent="-128588" algn="l" rtl="0" eaLnBrk="1" fontAlgn="base" hangingPunct="1">
        <a:spcBef>
          <a:spcPct val="20000"/>
        </a:spcBef>
        <a:spcAft>
          <a:spcPct val="0"/>
        </a:spcAft>
        <a:buChar char="»"/>
        <a:defRPr sz="1125">
          <a:solidFill>
            <a:schemeClr val="bg2"/>
          </a:solidFill>
          <a:latin typeface="Arial Narrow"/>
          <a:ea typeface="+mn-ea"/>
          <a:cs typeface="Arial Narrow"/>
        </a:defRPr>
      </a:lvl5pPr>
      <a:lvl6pPr marL="1414463" indent="-128588" algn="l" rtl="0" eaLnBrk="1" fontAlgn="base" hangingPunct="1">
        <a:spcBef>
          <a:spcPct val="20000"/>
        </a:spcBef>
        <a:spcAft>
          <a:spcPct val="0"/>
        </a:spcAft>
        <a:buChar char="»"/>
        <a:defRPr>
          <a:solidFill>
            <a:schemeClr val="bg2"/>
          </a:solidFill>
          <a:latin typeface="+mn-lt"/>
          <a:ea typeface="+mn-ea"/>
        </a:defRPr>
      </a:lvl6pPr>
      <a:lvl7pPr marL="1671638" indent="-128588" algn="l" rtl="0" eaLnBrk="1" fontAlgn="base" hangingPunct="1">
        <a:spcBef>
          <a:spcPct val="20000"/>
        </a:spcBef>
        <a:spcAft>
          <a:spcPct val="0"/>
        </a:spcAft>
        <a:buChar char="»"/>
        <a:defRPr>
          <a:solidFill>
            <a:schemeClr val="bg2"/>
          </a:solidFill>
          <a:latin typeface="+mn-lt"/>
          <a:ea typeface="+mn-ea"/>
        </a:defRPr>
      </a:lvl7pPr>
      <a:lvl8pPr marL="1928813" indent="-128588" algn="l" rtl="0" eaLnBrk="1" fontAlgn="base" hangingPunct="1">
        <a:spcBef>
          <a:spcPct val="20000"/>
        </a:spcBef>
        <a:spcAft>
          <a:spcPct val="0"/>
        </a:spcAft>
        <a:buChar char="»"/>
        <a:defRPr>
          <a:solidFill>
            <a:schemeClr val="bg2"/>
          </a:solidFill>
          <a:latin typeface="+mn-lt"/>
          <a:ea typeface="+mn-ea"/>
        </a:defRPr>
      </a:lvl8pPr>
      <a:lvl9pPr marL="2185988" indent="-128588" algn="l" rtl="0" eaLnBrk="1" fontAlgn="base" hangingPunct="1">
        <a:spcBef>
          <a:spcPct val="20000"/>
        </a:spcBef>
        <a:spcAft>
          <a:spcPct val="0"/>
        </a:spcAft>
        <a:buChar char="»"/>
        <a:defRPr>
          <a:solidFill>
            <a:schemeClr val="bg2"/>
          </a:solidFill>
          <a:latin typeface="+mn-lt"/>
          <a:ea typeface="+mn-ea"/>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431373" y="6400800"/>
            <a:ext cx="407055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solidFill>
                  <a:srgbClr val="007FAC"/>
                </a:solidFill>
                <a:latin typeface="Arial" pitchFamily="34" charset="0"/>
                <a:cs typeface="Arial" pitchFamily="34" charset="0"/>
              </a:defRPr>
            </a:lvl1pPr>
          </a:lstStyle>
          <a:p>
            <a:r>
              <a:rPr lang="de-DE"/>
              <a:t>Schulung 2025/2026</a:t>
            </a:r>
            <a:endParaRPr lang="de-DE" dirty="0"/>
          </a:p>
        </p:txBody>
      </p:sp>
      <p:sp>
        <p:nvSpPr>
          <p:cNvPr id="1030" name="Rectangle 6"/>
          <p:cNvSpPr>
            <a:spLocks noGrp="1" noChangeArrowheads="1"/>
          </p:cNvSpPr>
          <p:nvPr>
            <p:ph type="sldNum" sz="quarter" idx="4"/>
          </p:nvPr>
        </p:nvSpPr>
        <p:spPr bwMode="auto">
          <a:xfrm>
            <a:off x="9264352" y="64008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a:solidFill>
                  <a:srgbClr val="0082B0"/>
                </a:solidFill>
                <a:latin typeface="Arial" pitchFamily="34" charset="0"/>
                <a:cs typeface="Arial" pitchFamily="34" charset="0"/>
              </a:defRPr>
            </a:lvl1pPr>
          </a:lstStyle>
          <a:p>
            <a:fld id="{D6A5E5EF-0834-4E75-BB99-5BD99C2491AC}" type="slidenum">
              <a:rPr lang="de-DE" smtClean="0"/>
              <a:pPr/>
              <a:t>‹Nr.›</a:t>
            </a:fld>
            <a:endParaRPr lang="de-DE" dirty="0"/>
          </a:p>
        </p:txBody>
      </p:sp>
      <p:sp>
        <p:nvSpPr>
          <p:cNvPr id="2051" name="Rectangle 2"/>
          <p:cNvSpPr>
            <a:spLocks noGrp="1" noChangeArrowheads="1"/>
          </p:cNvSpPr>
          <p:nvPr>
            <p:ph type="title"/>
          </p:nvPr>
        </p:nvSpPr>
        <p:spPr bwMode="auto">
          <a:xfrm>
            <a:off x="911427" y="1844824"/>
            <a:ext cx="10559999"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Titel Vortrag (Arial, 36)</a:t>
            </a:r>
          </a:p>
        </p:txBody>
      </p:sp>
      <p:pic>
        <p:nvPicPr>
          <p:cNvPr id="7" name="Grafik 6"/>
          <p:cNvPicPr>
            <a:picLocks noChangeAspect="1"/>
          </p:cNvPicPr>
          <p:nvPr/>
        </p:nvPicPr>
        <p:blipFill>
          <a:blip r:embed="rId9" cstate="print"/>
          <a:stretch>
            <a:fillRect/>
          </a:stretch>
        </p:blipFill>
        <p:spPr>
          <a:xfrm>
            <a:off x="10777390" y="184212"/>
            <a:ext cx="1223268" cy="652500"/>
          </a:xfrm>
          <a:prstGeom prst="rect">
            <a:avLst/>
          </a:prstGeom>
          <a:solidFill>
            <a:schemeClr val="bg1"/>
          </a:solidFill>
        </p:spPr>
      </p:pic>
    </p:spTree>
    <p:extLst>
      <p:ext uri="{BB962C8B-B14F-4D97-AF65-F5344CB8AC3E}">
        <p14:creationId xmlns:p14="http://schemas.microsoft.com/office/powerpoint/2010/main" val="288555676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hf hdr="0" ftr="0"/>
  <p:txStyles>
    <p:titleStyle>
      <a:lvl1pPr algn="l" rtl="0" eaLnBrk="1" fontAlgn="base" hangingPunct="1">
        <a:spcBef>
          <a:spcPct val="0"/>
        </a:spcBef>
        <a:spcAft>
          <a:spcPct val="0"/>
        </a:spcAft>
        <a:defRPr sz="2025" b="0" i="0" baseline="0">
          <a:solidFill>
            <a:srgbClr val="0082B0"/>
          </a:solidFill>
          <a:latin typeface="Arial" pitchFamily="34" charset="0"/>
          <a:ea typeface="+mj-ea"/>
          <a:cs typeface="Arial" pitchFamily="34" charset="0"/>
        </a:defRPr>
      </a:lvl1pPr>
      <a:lvl2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2pPr>
      <a:lvl3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3pPr>
      <a:lvl4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4pPr>
      <a:lvl5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5pPr>
      <a:lvl6pPr marL="257175" algn="l" rtl="0" eaLnBrk="1" fontAlgn="base" hangingPunct="1">
        <a:spcBef>
          <a:spcPct val="0"/>
        </a:spcBef>
        <a:spcAft>
          <a:spcPct val="0"/>
        </a:spcAft>
        <a:defRPr sz="1350">
          <a:solidFill>
            <a:schemeClr val="accent2"/>
          </a:solidFill>
          <a:latin typeface="Arial" charset="0"/>
          <a:ea typeface="ＭＳ Ｐゴシック" pitchFamily="1" charset="-128"/>
        </a:defRPr>
      </a:lvl6pPr>
      <a:lvl7pPr marL="514350" algn="l" rtl="0" eaLnBrk="1" fontAlgn="base" hangingPunct="1">
        <a:spcBef>
          <a:spcPct val="0"/>
        </a:spcBef>
        <a:spcAft>
          <a:spcPct val="0"/>
        </a:spcAft>
        <a:defRPr sz="1350">
          <a:solidFill>
            <a:schemeClr val="accent2"/>
          </a:solidFill>
          <a:latin typeface="Arial" charset="0"/>
          <a:ea typeface="ＭＳ Ｐゴシック" pitchFamily="1" charset="-128"/>
        </a:defRPr>
      </a:lvl7pPr>
      <a:lvl8pPr marL="771525" algn="l" rtl="0" eaLnBrk="1" fontAlgn="base" hangingPunct="1">
        <a:spcBef>
          <a:spcPct val="0"/>
        </a:spcBef>
        <a:spcAft>
          <a:spcPct val="0"/>
        </a:spcAft>
        <a:defRPr sz="1350">
          <a:solidFill>
            <a:schemeClr val="accent2"/>
          </a:solidFill>
          <a:latin typeface="Arial" charset="0"/>
          <a:ea typeface="ＭＳ Ｐゴシック" pitchFamily="1" charset="-128"/>
        </a:defRPr>
      </a:lvl8pPr>
      <a:lvl9pPr marL="1028700" algn="l" rtl="0" eaLnBrk="1" fontAlgn="base" hangingPunct="1">
        <a:spcBef>
          <a:spcPct val="0"/>
        </a:spcBef>
        <a:spcAft>
          <a:spcPct val="0"/>
        </a:spcAft>
        <a:defRPr sz="1350">
          <a:solidFill>
            <a:schemeClr val="accent2"/>
          </a:solidFill>
          <a:latin typeface="Arial" charset="0"/>
          <a:ea typeface="ＭＳ Ｐゴシック" pitchFamily="1" charset="-128"/>
        </a:defRPr>
      </a:lvl9pPr>
    </p:titleStyle>
    <p:bodyStyle>
      <a:lvl1pPr marL="0" indent="0" algn="l" rtl="0" eaLnBrk="1" fontAlgn="base" hangingPunct="1">
        <a:spcBef>
          <a:spcPct val="20000"/>
        </a:spcBef>
        <a:spcAft>
          <a:spcPct val="0"/>
        </a:spcAft>
        <a:buClr>
          <a:schemeClr val="accent2"/>
        </a:buClr>
        <a:buNone/>
        <a:defRPr sz="1125" b="1" i="0">
          <a:solidFill>
            <a:srgbClr val="007FAC"/>
          </a:solidFill>
          <a:latin typeface="+mj-lt"/>
          <a:ea typeface="+mn-ea"/>
          <a:cs typeface="TradeGothic BoldTwo"/>
        </a:defRPr>
      </a:lvl1pPr>
      <a:lvl2pPr marL="417910" indent="-160735" algn="l" rtl="0" eaLnBrk="1" fontAlgn="base" hangingPunct="1">
        <a:spcBef>
          <a:spcPct val="20000"/>
        </a:spcBef>
        <a:spcAft>
          <a:spcPct val="0"/>
        </a:spcAft>
        <a:buClr>
          <a:schemeClr val="accent2"/>
        </a:buClr>
        <a:buFont typeface="Times" pitchFamily="1" charset="0"/>
        <a:buChar char="•"/>
        <a:defRPr lang="de-DE" sz="900" b="0" dirty="0">
          <a:solidFill>
            <a:schemeClr val="accent2"/>
          </a:solidFill>
          <a:latin typeface="Arial Narrow"/>
          <a:ea typeface="+mn-ea"/>
          <a:cs typeface="Arial Narrow"/>
        </a:defRPr>
      </a:lvl2pPr>
      <a:lvl3pPr marL="642938" indent="-128588" algn="l" rtl="0" eaLnBrk="1" fontAlgn="base" hangingPunct="1">
        <a:spcBef>
          <a:spcPct val="20000"/>
        </a:spcBef>
        <a:spcAft>
          <a:spcPct val="0"/>
        </a:spcAft>
        <a:buFont typeface="Arial" pitchFamily="34" charset="0"/>
        <a:buChar char="•"/>
        <a:defRPr sz="900">
          <a:solidFill>
            <a:srgbClr val="004575"/>
          </a:solidFill>
          <a:latin typeface="Arial Narrow"/>
          <a:ea typeface="+mn-ea"/>
          <a:cs typeface="Arial Narrow"/>
        </a:defRPr>
      </a:lvl3pPr>
      <a:lvl4pPr marL="900113" indent="-128588" algn="l" rtl="0" eaLnBrk="1" fontAlgn="base" hangingPunct="1">
        <a:spcBef>
          <a:spcPct val="20000"/>
        </a:spcBef>
        <a:spcAft>
          <a:spcPct val="0"/>
        </a:spcAft>
        <a:buClr>
          <a:schemeClr val="accent2"/>
        </a:buClr>
        <a:buChar char="–"/>
        <a:defRPr sz="1125">
          <a:solidFill>
            <a:schemeClr val="accent2"/>
          </a:solidFill>
          <a:latin typeface="Arial Narrow"/>
          <a:ea typeface="+mn-ea"/>
          <a:cs typeface="Arial Narrow"/>
        </a:defRPr>
      </a:lvl4pPr>
      <a:lvl5pPr marL="1157288" indent="-128588" algn="l" rtl="0" eaLnBrk="1" fontAlgn="base" hangingPunct="1">
        <a:spcBef>
          <a:spcPct val="20000"/>
        </a:spcBef>
        <a:spcAft>
          <a:spcPct val="0"/>
        </a:spcAft>
        <a:buChar char="»"/>
        <a:defRPr sz="1125">
          <a:solidFill>
            <a:schemeClr val="bg2"/>
          </a:solidFill>
          <a:latin typeface="Arial Narrow"/>
          <a:ea typeface="+mn-ea"/>
          <a:cs typeface="Arial Narrow"/>
        </a:defRPr>
      </a:lvl5pPr>
      <a:lvl6pPr marL="1414463" indent="-128588" algn="l" rtl="0" eaLnBrk="1" fontAlgn="base" hangingPunct="1">
        <a:spcBef>
          <a:spcPct val="20000"/>
        </a:spcBef>
        <a:spcAft>
          <a:spcPct val="0"/>
        </a:spcAft>
        <a:buChar char="»"/>
        <a:defRPr>
          <a:solidFill>
            <a:schemeClr val="bg2"/>
          </a:solidFill>
          <a:latin typeface="+mn-lt"/>
          <a:ea typeface="+mn-ea"/>
        </a:defRPr>
      </a:lvl6pPr>
      <a:lvl7pPr marL="1671638" indent="-128588" algn="l" rtl="0" eaLnBrk="1" fontAlgn="base" hangingPunct="1">
        <a:spcBef>
          <a:spcPct val="20000"/>
        </a:spcBef>
        <a:spcAft>
          <a:spcPct val="0"/>
        </a:spcAft>
        <a:buChar char="»"/>
        <a:defRPr>
          <a:solidFill>
            <a:schemeClr val="bg2"/>
          </a:solidFill>
          <a:latin typeface="+mn-lt"/>
          <a:ea typeface="+mn-ea"/>
        </a:defRPr>
      </a:lvl7pPr>
      <a:lvl8pPr marL="1928813" indent="-128588" algn="l" rtl="0" eaLnBrk="1" fontAlgn="base" hangingPunct="1">
        <a:spcBef>
          <a:spcPct val="20000"/>
        </a:spcBef>
        <a:spcAft>
          <a:spcPct val="0"/>
        </a:spcAft>
        <a:buChar char="»"/>
        <a:defRPr>
          <a:solidFill>
            <a:schemeClr val="bg2"/>
          </a:solidFill>
          <a:latin typeface="+mn-lt"/>
          <a:ea typeface="+mn-ea"/>
        </a:defRPr>
      </a:lvl8pPr>
      <a:lvl9pPr marL="2185988" indent="-128588" algn="l" rtl="0" eaLnBrk="1" fontAlgn="base" hangingPunct="1">
        <a:spcBef>
          <a:spcPct val="20000"/>
        </a:spcBef>
        <a:spcAft>
          <a:spcPct val="0"/>
        </a:spcAft>
        <a:buChar char="»"/>
        <a:defRPr>
          <a:solidFill>
            <a:schemeClr val="bg2"/>
          </a:solidFill>
          <a:latin typeface="+mn-lt"/>
          <a:ea typeface="+mn-ea"/>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431373" y="6400800"/>
            <a:ext cx="407055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solidFill>
                  <a:srgbClr val="007FAC"/>
                </a:solidFill>
                <a:latin typeface="Arial" pitchFamily="34" charset="0"/>
                <a:cs typeface="Arial" pitchFamily="34" charset="0"/>
              </a:defRPr>
            </a:lvl1pPr>
          </a:lstStyle>
          <a:p>
            <a:r>
              <a:rPr lang="de-DE"/>
              <a:t>Schulung 2025/2026</a:t>
            </a:r>
            <a:endParaRPr lang="de-DE" dirty="0"/>
          </a:p>
        </p:txBody>
      </p:sp>
      <p:sp>
        <p:nvSpPr>
          <p:cNvPr id="1030" name="Rectangle 6"/>
          <p:cNvSpPr>
            <a:spLocks noGrp="1" noChangeArrowheads="1"/>
          </p:cNvSpPr>
          <p:nvPr>
            <p:ph type="sldNum" sz="quarter" idx="4"/>
          </p:nvPr>
        </p:nvSpPr>
        <p:spPr bwMode="auto">
          <a:xfrm>
            <a:off x="9264352" y="64008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a:solidFill>
                  <a:srgbClr val="0082B0"/>
                </a:solidFill>
                <a:latin typeface="Arial" pitchFamily="34" charset="0"/>
                <a:cs typeface="Arial" pitchFamily="34" charset="0"/>
              </a:defRPr>
            </a:lvl1pPr>
          </a:lstStyle>
          <a:p>
            <a:fld id="{D6A5E5EF-0834-4E75-BB99-5BD99C2491AC}" type="slidenum">
              <a:rPr lang="de-DE" smtClean="0"/>
              <a:pPr/>
              <a:t>‹Nr.›</a:t>
            </a:fld>
            <a:endParaRPr lang="de-DE" dirty="0"/>
          </a:p>
        </p:txBody>
      </p:sp>
      <p:sp>
        <p:nvSpPr>
          <p:cNvPr id="2051" name="Rectangle 2"/>
          <p:cNvSpPr>
            <a:spLocks noGrp="1" noChangeArrowheads="1"/>
          </p:cNvSpPr>
          <p:nvPr>
            <p:ph type="title"/>
          </p:nvPr>
        </p:nvSpPr>
        <p:spPr bwMode="auto">
          <a:xfrm>
            <a:off x="911427" y="1844824"/>
            <a:ext cx="10559999"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Titel Vortrag (Arial, 36)</a:t>
            </a:r>
          </a:p>
        </p:txBody>
      </p:sp>
      <p:pic>
        <p:nvPicPr>
          <p:cNvPr id="7" name="Grafik 6"/>
          <p:cNvPicPr>
            <a:picLocks noChangeAspect="1"/>
          </p:cNvPicPr>
          <p:nvPr/>
        </p:nvPicPr>
        <p:blipFill>
          <a:blip r:embed="rId9" cstate="print"/>
          <a:stretch>
            <a:fillRect/>
          </a:stretch>
        </p:blipFill>
        <p:spPr>
          <a:xfrm>
            <a:off x="10777390" y="184212"/>
            <a:ext cx="1223268" cy="652500"/>
          </a:xfrm>
          <a:prstGeom prst="rect">
            <a:avLst/>
          </a:prstGeom>
          <a:solidFill>
            <a:schemeClr val="bg1"/>
          </a:solidFill>
        </p:spPr>
      </p:pic>
    </p:spTree>
    <p:extLst>
      <p:ext uri="{BB962C8B-B14F-4D97-AF65-F5344CB8AC3E}">
        <p14:creationId xmlns:p14="http://schemas.microsoft.com/office/powerpoint/2010/main" val="114201279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Lst>
  <p:hf hdr="0" ftr="0"/>
  <p:txStyles>
    <p:titleStyle>
      <a:lvl1pPr algn="l" rtl="0" eaLnBrk="1" fontAlgn="base" hangingPunct="1">
        <a:spcBef>
          <a:spcPct val="0"/>
        </a:spcBef>
        <a:spcAft>
          <a:spcPct val="0"/>
        </a:spcAft>
        <a:defRPr sz="2025" b="0" i="0" baseline="0">
          <a:solidFill>
            <a:srgbClr val="0082B0"/>
          </a:solidFill>
          <a:latin typeface="Arial" pitchFamily="34" charset="0"/>
          <a:ea typeface="+mj-ea"/>
          <a:cs typeface="Arial" pitchFamily="34" charset="0"/>
        </a:defRPr>
      </a:lvl1pPr>
      <a:lvl2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2pPr>
      <a:lvl3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3pPr>
      <a:lvl4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4pPr>
      <a:lvl5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5pPr>
      <a:lvl6pPr marL="257175" algn="l" rtl="0" eaLnBrk="1" fontAlgn="base" hangingPunct="1">
        <a:spcBef>
          <a:spcPct val="0"/>
        </a:spcBef>
        <a:spcAft>
          <a:spcPct val="0"/>
        </a:spcAft>
        <a:defRPr sz="1350">
          <a:solidFill>
            <a:schemeClr val="accent2"/>
          </a:solidFill>
          <a:latin typeface="Arial" charset="0"/>
          <a:ea typeface="ＭＳ Ｐゴシック" pitchFamily="1" charset="-128"/>
        </a:defRPr>
      </a:lvl6pPr>
      <a:lvl7pPr marL="514350" algn="l" rtl="0" eaLnBrk="1" fontAlgn="base" hangingPunct="1">
        <a:spcBef>
          <a:spcPct val="0"/>
        </a:spcBef>
        <a:spcAft>
          <a:spcPct val="0"/>
        </a:spcAft>
        <a:defRPr sz="1350">
          <a:solidFill>
            <a:schemeClr val="accent2"/>
          </a:solidFill>
          <a:latin typeface="Arial" charset="0"/>
          <a:ea typeface="ＭＳ Ｐゴシック" pitchFamily="1" charset="-128"/>
        </a:defRPr>
      </a:lvl7pPr>
      <a:lvl8pPr marL="771525" algn="l" rtl="0" eaLnBrk="1" fontAlgn="base" hangingPunct="1">
        <a:spcBef>
          <a:spcPct val="0"/>
        </a:spcBef>
        <a:spcAft>
          <a:spcPct val="0"/>
        </a:spcAft>
        <a:defRPr sz="1350">
          <a:solidFill>
            <a:schemeClr val="accent2"/>
          </a:solidFill>
          <a:latin typeface="Arial" charset="0"/>
          <a:ea typeface="ＭＳ Ｐゴシック" pitchFamily="1" charset="-128"/>
        </a:defRPr>
      </a:lvl8pPr>
      <a:lvl9pPr marL="1028700" algn="l" rtl="0" eaLnBrk="1" fontAlgn="base" hangingPunct="1">
        <a:spcBef>
          <a:spcPct val="0"/>
        </a:spcBef>
        <a:spcAft>
          <a:spcPct val="0"/>
        </a:spcAft>
        <a:defRPr sz="1350">
          <a:solidFill>
            <a:schemeClr val="accent2"/>
          </a:solidFill>
          <a:latin typeface="Arial" charset="0"/>
          <a:ea typeface="ＭＳ Ｐゴシック" pitchFamily="1" charset="-128"/>
        </a:defRPr>
      </a:lvl9pPr>
    </p:titleStyle>
    <p:bodyStyle>
      <a:lvl1pPr marL="0" indent="0" algn="l" rtl="0" eaLnBrk="1" fontAlgn="base" hangingPunct="1">
        <a:spcBef>
          <a:spcPct val="20000"/>
        </a:spcBef>
        <a:spcAft>
          <a:spcPct val="0"/>
        </a:spcAft>
        <a:buClr>
          <a:schemeClr val="accent2"/>
        </a:buClr>
        <a:buNone/>
        <a:defRPr sz="1125" b="1" i="0">
          <a:solidFill>
            <a:srgbClr val="007FAC"/>
          </a:solidFill>
          <a:latin typeface="+mj-lt"/>
          <a:ea typeface="+mn-ea"/>
          <a:cs typeface="TradeGothic BoldTwo"/>
        </a:defRPr>
      </a:lvl1pPr>
      <a:lvl2pPr marL="417910" indent="-160735" algn="l" rtl="0" eaLnBrk="1" fontAlgn="base" hangingPunct="1">
        <a:spcBef>
          <a:spcPct val="20000"/>
        </a:spcBef>
        <a:spcAft>
          <a:spcPct val="0"/>
        </a:spcAft>
        <a:buClr>
          <a:schemeClr val="accent2"/>
        </a:buClr>
        <a:buFont typeface="Times" pitchFamily="1" charset="0"/>
        <a:buChar char="•"/>
        <a:defRPr lang="de-DE" sz="900" b="0" dirty="0">
          <a:solidFill>
            <a:schemeClr val="accent2"/>
          </a:solidFill>
          <a:latin typeface="Arial Narrow"/>
          <a:ea typeface="+mn-ea"/>
          <a:cs typeface="Arial Narrow"/>
        </a:defRPr>
      </a:lvl2pPr>
      <a:lvl3pPr marL="642938" indent="-128588" algn="l" rtl="0" eaLnBrk="1" fontAlgn="base" hangingPunct="1">
        <a:spcBef>
          <a:spcPct val="20000"/>
        </a:spcBef>
        <a:spcAft>
          <a:spcPct val="0"/>
        </a:spcAft>
        <a:buFont typeface="Arial" pitchFamily="34" charset="0"/>
        <a:buChar char="•"/>
        <a:defRPr sz="900">
          <a:solidFill>
            <a:srgbClr val="004575"/>
          </a:solidFill>
          <a:latin typeface="Arial Narrow"/>
          <a:ea typeface="+mn-ea"/>
          <a:cs typeface="Arial Narrow"/>
        </a:defRPr>
      </a:lvl3pPr>
      <a:lvl4pPr marL="900113" indent="-128588" algn="l" rtl="0" eaLnBrk="1" fontAlgn="base" hangingPunct="1">
        <a:spcBef>
          <a:spcPct val="20000"/>
        </a:spcBef>
        <a:spcAft>
          <a:spcPct val="0"/>
        </a:spcAft>
        <a:buClr>
          <a:schemeClr val="accent2"/>
        </a:buClr>
        <a:buChar char="–"/>
        <a:defRPr sz="1125">
          <a:solidFill>
            <a:schemeClr val="accent2"/>
          </a:solidFill>
          <a:latin typeface="Arial Narrow"/>
          <a:ea typeface="+mn-ea"/>
          <a:cs typeface="Arial Narrow"/>
        </a:defRPr>
      </a:lvl4pPr>
      <a:lvl5pPr marL="1157288" indent="-128588" algn="l" rtl="0" eaLnBrk="1" fontAlgn="base" hangingPunct="1">
        <a:spcBef>
          <a:spcPct val="20000"/>
        </a:spcBef>
        <a:spcAft>
          <a:spcPct val="0"/>
        </a:spcAft>
        <a:buChar char="»"/>
        <a:defRPr sz="1125">
          <a:solidFill>
            <a:schemeClr val="bg2"/>
          </a:solidFill>
          <a:latin typeface="Arial Narrow"/>
          <a:ea typeface="+mn-ea"/>
          <a:cs typeface="Arial Narrow"/>
        </a:defRPr>
      </a:lvl5pPr>
      <a:lvl6pPr marL="1414463" indent="-128588" algn="l" rtl="0" eaLnBrk="1" fontAlgn="base" hangingPunct="1">
        <a:spcBef>
          <a:spcPct val="20000"/>
        </a:spcBef>
        <a:spcAft>
          <a:spcPct val="0"/>
        </a:spcAft>
        <a:buChar char="»"/>
        <a:defRPr>
          <a:solidFill>
            <a:schemeClr val="bg2"/>
          </a:solidFill>
          <a:latin typeface="+mn-lt"/>
          <a:ea typeface="+mn-ea"/>
        </a:defRPr>
      </a:lvl6pPr>
      <a:lvl7pPr marL="1671638" indent="-128588" algn="l" rtl="0" eaLnBrk="1" fontAlgn="base" hangingPunct="1">
        <a:spcBef>
          <a:spcPct val="20000"/>
        </a:spcBef>
        <a:spcAft>
          <a:spcPct val="0"/>
        </a:spcAft>
        <a:buChar char="»"/>
        <a:defRPr>
          <a:solidFill>
            <a:schemeClr val="bg2"/>
          </a:solidFill>
          <a:latin typeface="+mn-lt"/>
          <a:ea typeface="+mn-ea"/>
        </a:defRPr>
      </a:lvl7pPr>
      <a:lvl8pPr marL="1928813" indent="-128588" algn="l" rtl="0" eaLnBrk="1" fontAlgn="base" hangingPunct="1">
        <a:spcBef>
          <a:spcPct val="20000"/>
        </a:spcBef>
        <a:spcAft>
          <a:spcPct val="0"/>
        </a:spcAft>
        <a:buChar char="»"/>
        <a:defRPr>
          <a:solidFill>
            <a:schemeClr val="bg2"/>
          </a:solidFill>
          <a:latin typeface="+mn-lt"/>
          <a:ea typeface="+mn-ea"/>
        </a:defRPr>
      </a:lvl8pPr>
      <a:lvl9pPr marL="2185988" indent="-128588" algn="l" rtl="0" eaLnBrk="1" fontAlgn="base" hangingPunct="1">
        <a:spcBef>
          <a:spcPct val="20000"/>
        </a:spcBef>
        <a:spcAft>
          <a:spcPct val="0"/>
        </a:spcAft>
        <a:buChar char="»"/>
        <a:defRPr>
          <a:solidFill>
            <a:schemeClr val="bg2"/>
          </a:solidFill>
          <a:latin typeface="+mn-lt"/>
          <a:ea typeface="+mn-ea"/>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hyperlink" Target="https://publikationen.dguv.de/widgets/pdf/download/article/997" TargetMode="Externa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mdr.de/nachrichten/thueringen/sued-thueringen/schmalkalden-meiningen/gaerrest-tank-schwallungen-werra-feuerwehr-100.html" TargetMode="External"/><Relationship Id="rId1" Type="http://schemas.openxmlformats.org/officeDocument/2006/relationships/slideLayout" Target="../slideLayouts/slideLayout26.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spcAft>
                <a:spcPts val="2400"/>
              </a:spcAft>
            </a:pPr>
            <a:r>
              <a:rPr lang="de-DE" dirty="0"/>
              <a:t>Wesentliche Gefährdungen auf Biogasanlagen </a:t>
            </a:r>
            <a:r>
              <a:rPr lang="de-DE" sz="2800" dirty="0"/>
              <a:t>(inkl. Unfallbeispielen)</a:t>
            </a:r>
          </a:p>
        </p:txBody>
      </p:sp>
      <p:sp>
        <p:nvSpPr>
          <p:cNvPr id="3" name="Rectangle 3"/>
          <p:cNvSpPr txBox="1">
            <a:spLocks noChangeArrowheads="1"/>
          </p:cNvSpPr>
          <p:nvPr/>
        </p:nvSpPr>
        <p:spPr bwMode="auto">
          <a:xfrm>
            <a:off x="473593" y="5790316"/>
            <a:ext cx="7919999"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None/>
              <a:defRPr sz="2000" b="1" i="0">
                <a:solidFill>
                  <a:srgbClr val="007FAC"/>
                </a:solidFill>
                <a:latin typeface="+mj-lt"/>
                <a:ea typeface="+mn-ea"/>
                <a:cs typeface="TradeGothic BoldTwo"/>
              </a:defRPr>
            </a:lvl1pPr>
            <a:lvl2pPr marL="742950" indent="-285750" algn="l" rtl="0" eaLnBrk="0" fontAlgn="base" hangingPunct="0">
              <a:spcBef>
                <a:spcPct val="20000"/>
              </a:spcBef>
              <a:spcAft>
                <a:spcPct val="0"/>
              </a:spcAft>
              <a:buClr>
                <a:schemeClr val="accent2"/>
              </a:buClr>
              <a:buFont typeface="Times" pitchFamily="1" charset="0"/>
              <a:buChar char="•"/>
              <a:defRPr lang="de-DE" sz="1600" b="0" dirty="0">
                <a:solidFill>
                  <a:schemeClr val="accent2"/>
                </a:solidFill>
                <a:latin typeface="Arial Narrow"/>
                <a:ea typeface="+mn-ea"/>
                <a:cs typeface="Arial Narrow"/>
              </a:defRPr>
            </a:lvl2pPr>
            <a:lvl3pPr marL="1143000" indent="-228600" algn="l" rtl="0" eaLnBrk="0" fontAlgn="base" hangingPunct="0">
              <a:spcBef>
                <a:spcPct val="20000"/>
              </a:spcBef>
              <a:spcAft>
                <a:spcPct val="0"/>
              </a:spcAft>
              <a:buFont typeface="Arial" pitchFamily="34" charset="0"/>
              <a:buChar char="•"/>
              <a:defRPr sz="1600">
                <a:solidFill>
                  <a:srgbClr val="004575"/>
                </a:solidFill>
                <a:latin typeface="Arial Narrow"/>
                <a:ea typeface="+mn-ea"/>
                <a:cs typeface="Arial Narrow"/>
              </a:defRPr>
            </a:lvl3pPr>
            <a:lvl4pPr marL="1600200" indent="-228600" algn="l" rtl="0" eaLnBrk="0" fontAlgn="base" hangingPunct="0">
              <a:spcBef>
                <a:spcPct val="20000"/>
              </a:spcBef>
              <a:spcAft>
                <a:spcPct val="0"/>
              </a:spcAft>
              <a:buClr>
                <a:schemeClr val="accent2"/>
              </a:buClr>
              <a:buChar char="–"/>
              <a:defRPr sz="2000">
                <a:solidFill>
                  <a:schemeClr val="accent2"/>
                </a:solidFill>
                <a:latin typeface="Arial Narrow"/>
                <a:ea typeface="+mn-ea"/>
                <a:cs typeface="Arial Narrow"/>
              </a:defRPr>
            </a:lvl4pPr>
            <a:lvl5pPr marL="2057400" indent="-228600" algn="l" rtl="0" eaLnBrk="0" fontAlgn="base" hangingPunct="0">
              <a:spcBef>
                <a:spcPct val="20000"/>
              </a:spcBef>
              <a:spcAft>
                <a:spcPct val="0"/>
              </a:spcAft>
              <a:buChar char="»"/>
              <a:defRPr sz="2000">
                <a:solidFill>
                  <a:schemeClr val="bg2"/>
                </a:solidFill>
                <a:latin typeface="Arial Narrow"/>
                <a:ea typeface="+mn-ea"/>
                <a:cs typeface="Arial Narrow"/>
              </a:defRPr>
            </a:lvl5pPr>
            <a:lvl6pPr marL="2514600" indent="-228600" algn="l" rtl="0" fontAlgn="base">
              <a:spcBef>
                <a:spcPct val="20000"/>
              </a:spcBef>
              <a:spcAft>
                <a:spcPct val="0"/>
              </a:spcAft>
              <a:buChar char="»"/>
              <a:defRPr>
                <a:solidFill>
                  <a:schemeClr val="bg2"/>
                </a:solidFill>
                <a:latin typeface="+mn-lt"/>
                <a:ea typeface="+mn-ea"/>
              </a:defRPr>
            </a:lvl6pPr>
            <a:lvl7pPr marL="2971800" indent="-228600" algn="l" rtl="0" fontAlgn="base">
              <a:spcBef>
                <a:spcPct val="20000"/>
              </a:spcBef>
              <a:spcAft>
                <a:spcPct val="0"/>
              </a:spcAft>
              <a:buChar char="»"/>
              <a:defRPr>
                <a:solidFill>
                  <a:schemeClr val="bg2"/>
                </a:solidFill>
                <a:latin typeface="+mn-lt"/>
                <a:ea typeface="+mn-ea"/>
              </a:defRPr>
            </a:lvl7pPr>
            <a:lvl8pPr marL="3429000" indent="-228600" algn="l" rtl="0" fontAlgn="base">
              <a:spcBef>
                <a:spcPct val="20000"/>
              </a:spcBef>
              <a:spcAft>
                <a:spcPct val="0"/>
              </a:spcAft>
              <a:buChar char="»"/>
              <a:defRPr>
                <a:solidFill>
                  <a:schemeClr val="bg2"/>
                </a:solidFill>
                <a:latin typeface="+mn-lt"/>
                <a:ea typeface="+mn-ea"/>
              </a:defRPr>
            </a:lvl8pPr>
            <a:lvl9pPr marL="3886200" indent="-228600" algn="l" rtl="0" fontAlgn="base">
              <a:spcBef>
                <a:spcPct val="20000"/>
              </a:spcBef>
              <a:spcAft>
                <a:spcPct val="0"/>
              </a:spcAft>
              <a:buChar char="»"/>
              <a:defRPr>
                <a:solidFill>
                  <a:schemeClr val="bg2"/>
                </a:solidFill>
                <a:latin typeface="+mn-lt"/>
                <a:ea typeface="+mn-ea"/>
              </a:defRPr>
            </a:lvl9pPr>
          </a:lstStyle>
          <a:p>
            <a:r>
              <a:rPr lang="de-DE" dirty="0">
                <a:solidFill>
                  <a:schemeClr val="bg1"/>
                </a:solidFill>
              </a:rPr>
              <a:t>Vorname Nachname</a:t>
            </a:r>
          </a:p>
        </p:txBody>
      </p:sp>
    </p:spTree>
    <p:extLst>
      <p:ext uri="{BB962C8B-B14F-4D97-AF65-F5344CB8AC3E}">
        <p14:creationId xmlns:p14="http://schemas.microsoft.com/office/powerpoint/2010/main" val="2795928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stretch>
            <a:fillRect/>
          </a:stretch>
        </p:blipFill>
        <p:spPr>
          <a:xfrm>
            <a:off x="6744072" y="2869072"/>
            <a:ext cx="5122587" cy="3637711"/>
          </a:xfrm>
          <a:prstGeom prst="rect">
            <a:avLst/>
          </a:prstGeom>
        </p:spPr>
      </p:pic>
      <p:sp>
        <p:nvSpPr>
          <p:cNvPr id="4" name="Titel 3"/>
          <p:cNvSpPr>
            <a:spLocks noGrp="1"/>
          </p:cNvSpPr>
          <p:nvPr>
            <p:ph type="title"/>
          </p:nvPr>
        </p:nvSpPr>
        <p:spPr/>
        <p:txBody>
          <a:bodyPr/>
          <a:lstStyle/>
          <a:p>
            <a:r>
              <a:rPr lang="de-DE" sz="2800" dirty="0"/>
              <a:t>Unfallbeispiel I</a:t>
            </a:r>
            <a:br>
              <a:rPr lang="de-DE" dirty="0"/>
            </a:br>
            <a:r>
              <a:rPr lang="de-DE" sz="1800" dirty="0">
                <a:solidFill>
                  <a:schemeClr val="accent2"/>
                </a:solidFill>
              </a:rPr>
              <a:t>Vergiftung nach Inhalation von Rohbiogas</a:t>
            </a:r>
          </a:p>
        </p:txBody>
      </p:sp>
      <p:sp>
        <p:nvSpPr>
          <p:cNvPr id="2" name="Datumsplatzhalter 1"/>
          <p:cNvSpPr>
            <a:spLocks noGrp="1"/>
          </p:cNvSpPr>
          <p:nvPr>
            <p:ph type="dt" sz="half" idx="10"/>
          </p:nvPr>
        </p:nvSpPr>
        <p:spPr/>
        <p:txBody>
          <a:bodyPr/>
          <a:lstStyle/>
          <a:p>
            <a:r>
              <a:rPr lang="de-DE"/>
              <a:t>Schulung 2025/2026</a:t>
            </a:r>
            <a:endParaRPr lang="de-DE" dirty="0"/>
          </a:p>
        </p:txBody>
      </p:sp>
      <p:sp>
        <p:nvSpPr>
          <p:cNvPr id="3" name="Foliennummernplatzhalter 2"/>
          <p:cNvSpPr>
            <a:spLocks noGrp="1"/>
          </p:cNvSpPr>
          <p:nvPr>
            <p:ph type="sldNum" sz="quarter" idx="12"/>
          </p:nvPr>
        </p:nvSpPr>
        <p:spPr/>
        <p:txBody>
          <a:bodyPr/>
          <a:lstStyle/>
          <a:p>
            <a:fld id="{D6A5E5EF-0834-4E75-BB99-5BD99C2491AC}" type="slidenum">
              <a:rPr lang="de-DE" smtClean="0"/>
              <a:pPr/>
              <a:t>10</a:t>
            </a:fld>
            <a:endParaRPr lang="de-DE" dirty="0"/>
          </a:p>
        </p:txBody>
      </p:sp>
      <p:sp>
        <p:nvSpPr>
          <p:cNvPr id="13" name="Textplatzhalter 5"/>
          <p:cNvSpPr>
            <a:spLocks noGrp="1"/>
          </p:cNvSpPr>
          <p:nvPr>
            <p:ph type="body" sz="quarter" idx="13"/>
          </p:nvPr>
        </p:nvSpPr>
        <p:spPr>
          <a:xfrm>
            <a:off x="529167" y="1556792"/>
            <a:ext cx="11275185" cy="4536504"/>
          </a:xfrm>
        </p:spPr>
        <p:txBody>
          <a:bodyPr/>
          <a:lstStyle/>
          <a:p>
            <a:pPr>
              <a:buNone/>
            </a:pPr>
            <a:r>
              <a:rPr lang="de-DE" sz="2000" b="1" dirty="0"/>
              <a:t>Unfallhergang:</a:t>
            </a:r>
          </a:p>
          <a:p>
            <a:r>
              <a:rPr lang="de-DE" sz="1800" dirty="0"/>
              <a:t>Nach Abschluss von Anbindungsarbeiten sollte </a:t>
            </a:r>
            <a:r>
              <a:rPr lang="de-DE" sz="1800" dirty="0">
                <a:solidFill>
                  <a:schemeClr val="accent5"/>
                </a:solidFill>
              </a:rPr>
              <a:t>die Wassersperre in einem Kondensatschacht </a:t>
            </a:r>
            <a:r>
              <a:rPr lang="de-DE" sz="1800" dirty="0"/>
              <a:t>von zwei Mitarbeitern </a:t>
            </a:r>
            <a:r>
              <a:rPr lang="de-DE" sz="1800" dirty="0">
                <a:solidFill>
                  <a:schemeClr val="accent5"/>
                </a:solidFill>
              </a:rPr>
              <a:t>wieder aufgefüllt werden</a:t>
            </a:r>
            <a:r>
              <a:rPr lang="de-DE" sz="1800" dirty="0"/>
              <a:t>. Das gesamte Leitungssystem war mit Stickstoff gespült und freigemessen.</a:t>
            </a:r>
          </a:p>
          <a:p>
            <a:r>
              <a:rPr lang="de-DE" sz="1800" dirty="0"/>
              <a:t>Vor dem Auffüllen öffnete einer der beiden Mitarbeiter                                                                                                      die Gasabsperrarmatur an einem Behälter.</a:t>
            </a:r>
          </a:p>
          <a:p>
            <a:r>
              <a:rPr lang="de-DE" sz="1800" dirty="0"/>
              <a:t>Beim Annähern an den Kondensatschacht war                                                                                                           starker Gasgeruch zu bemerken. </a:t>
            </a:r>
          </a:p>
          <a:p>
            <a:r>
              <a:rPr lang="de-DE" sz="1800" dirty="0"/>
              <a:t>Dennoch beugte sich einer der beiden Mitarbeiter in den                                                                      Schacht, verlor das Bewusstsein und stürzte ab.</a:t>
            </a:r>
          </a:p>
          <a:p>
            <a:r>
              <a:rPr lang="de-DE" sz="1800" dirty="0"/>
              <a:t>Der Mitarbeiter ist verstorben.</a:t>
            </a:r>
          </a:p>
          <a:p>
            <a:pPr>
              <a:buNone/>
            </a:pPr>
            <a:endParaRPr lang="de-DE" sz="800" b="1" dirty="0">
              <a:sym typeface="Wingdings" pitchFamily="2" charset="2"/>
            </a:endParaRPr>
          </a:p>
          <a:p>
            <a:pPr>
              <a:buNone/>
            </a:pPr>
            <a:r>
              <a:rPr lang="de-DE" sz="2000" b="1" dirty="0">
                <a:sym typeface="Wingdings" pitchFamily="2" charset="2"/>
              </a:rPr>
              <a:t>Unfallursache:</a:t>
            </a:r>
          </a:p>
          <a:p>
            <a:r>
              <a:rPr lang="de-DE" sz="1800" dirty="0">
                <a:sym typeface="Wingdings" pitchFamily="2" charset="2"/>
              </a:rPr>
              <a:t>Menschliches Fehlverhalten</a:t>
            </a:r>
          </a:p>
        </p:txBody>
      </p:sp>
      <p:sp>
        <p:nvSpPr>
          <p:cNvPr id="5" name="Rechteck 4"/>
          <p:cNvSpPr/>
          <p:nvPr/>
        </p:nvSpPr>
        <p:spPr>
          <a:xfrm>
            <a:off x="4832907" y="6490323"/>
            <a:ext cx="2073003" cy="246221"/>
          </a:xfrm>
          <a:prstGeom prst="rect">
            <a:avLst/>
          </a:prstGeom>
        </p:spPr>
        <p:txBody>
          <a:bodyPr wrap="none">
            <a:spAutoFit/>
          </a:bodyPr>
          <a:lstStyle/>
          <a:p>
            <a:r>
              <a:rPr lang="de-DE" sz="1000" dirty="0">
                <a:latin typeface="Arial" panose="020B0604020202020204" pitchFamily="34" charset="0"/>
                <a:cs typeface="Arial" panose="020B0604020202020204" pitchFamily="34" charset="0"/>
                <a:sym typeface="Wingdings" pitchFamily="2" charset="2"/>
              </a:rPr>
              <a:t>Quelle: Dirk Pachurka; BG ETEM</a:t>
            </a:r>
            <a:endParaRPr 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5006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Unfallbeispiel II</a:t>
            </a:r>
            <a:br>
              <a:rPr lang="de-DE" dirty="0"/>
            </a:br>
            <a:r>
              <a:rPr lang="de-DE" altLang="de-DE" sz="1800" dirty="0">
                <a:solidFill>
                  <a:schemeClr val="accent2"/>
                </a:solidFill>
              </a:rPr>
              <a:t>Verpuffung beim Öffnen eines Gasspeichers </a:t>
            </a:r>
            <a:endParaRPr lang="de-DE" sz="1800" dirty="0">
              <a:solidFill>
                <a:schemeClr val="accent2"/>
              </a:solidFill>
            </a:endParaRPr>
          </a:p>
        </p:txBody>
      </p:sp>
      <p:sp>
        <p:nvSpPr>
          <p:cNvPr id="3" name="Datumsplatzhalter 2"/>
          <p:cNvSpPr>
            <a:spLocks noGrp="1"/>
          </p:cNvSpPr>
          <p:nvPr>
            <p:ph type="dt" sz="half" idx="10"/>
          </p:nvPr>
        </p:nvSpPr>
        <p:spPr/>
        <p:txBody>
          <a:bodyPr/>
          <a:lstStyle/>
          <a:p>
            <a:r>
              <a:rPr lang="de-DE"/>
              <a:t>Schulung 2025/2026</a:t>
            </a:r>
            <a:endParaRPr lang="de-DE" dirty="0"/>
          </a:p>
        </p:txBody>
      </p:sp>
      <p:sp>
        <p:nvSpPr>
          <p:cNvPr id="4" name="Foliennummernplatzhalter 3"/>
          <p:cNvSpPr>
            <a:spLocks noGrp="1"/>
          </p:cNvSpPr>
          <p:nvPr>
            <p:ph type="sldNum" sz="quarter" idx="12"/>
          </p:nvPr>
        </p:nvSpPr>
        <p:spPr/>
        <p:txBody>
          <a:bodyPr/>
          <a:lstStyle/>
          <a:p>
            <a:fld id="{D6A5E5EF-0834-4E75-BB99-5BD99C2491AC}" type="slidenum">
              <a:rPr lang="de-DE" smtClean="0"/>
              <a:pPr/>
              <a:t>11</a:t>
            </a:fld>
            <a:endParaRPr lang="de-DE" dirty="0"/>
          </a:p>
        </p:txBody>
      </p:sp>
      <p:sp>
        <p:nvSpPr>
          <p:cNvPr id="5" name="Textplatzhalter 4"/>
          <p:cNvSpPr>
            <a:spLocks noGrp="1"/>
          </p:cNvSpPr>
          <p:nvPr>
            <p:ph type="body" sz="quarter" idx="13"/>
          </p:nvPr>
        </p:nvSpPr>
        <p:spPr/>
        <p:txBody>
          <a:bodyPr/>
          <a:lstStyle/>
          <a:p>
            <a:pPr marL="0" indent="0">
              <a:buNone/>
            </a:pPr>
            <a:r>
              <a:rPr lang="de-DE" altLang="de-DE" sz="2000" dirty="0">
                <a:solidFill>
                  <a:schemeClr val="tx1"/>
                </a:solidFill>
              </a:rPr>
              <a:t>Für die </a:t>
            </a:r>
            <a:r>
              <a:rPr lang="de-DE" altLang="de-DE" sz="2000" dirty="0">
                <a:solidFill>
                  <a:schemeClr val="accent5"/>
                </a:solidFill>
              </a:rPr>
              <a:t>Wartungen der Rührwerke </a:t>
            </a:r>
            <a:r>
              <a:rPr lang="de-DE" altLang="de-DE" sz="2000" dirty="0">
                <a:solidFill>
                  <a:schemeClr val="tx1"/>
                </a:solidFill>
              </a:rPr>
              <a:t>sollte das Gasspeichersystem an zwei gegenüberliegenden Stellen teilgeöffnet werden. </a:t>
            </a:r>
          </a:p>
          <a:p>
            <a:endParaRPr lang="de-DE" altLang="de-DE" sz="2000" dirty="0">
              <a:solidFill>
                <a:schemeClr val="tx1"/>
              </a:solidFill>
            </a:endParaRPr>
          </a:p>
          <a:p>
            <a:pPr marL="0" indent="0">
              <a:buNone/>
            </a:pPr>
            <a:r>
              <a:rPr lang="de-DE" altLang="de-DE" sz="2000" b="1" dirty="0"/>
              <a:t>Unfallhergang:</a:t>
            </a:r>
          </a:p>
          <a:p>
            <a:pPr marL="268288" indent="-268288">
              <a:buFont typeface="Arial" pitchFamily="34" charset="0"/>
              <a:buChar char="•"/>
            </a:pPr>
            <a:r>
              <a:rPr lang="de-DE" altLang="de-DE" sz="2000" b="0" dirty="0">
                <a:solidFill>
                  <a:schemeClr val="tx1"/>
                </a:solidFill>
              </a:rPr>
              <a:t>Zwei Monteure beginnen, den Klemmschlauch über eine Breite von 12 m aus der Klemmschiene zu entfernen.</a:t>
            </a:r>
            <a:endParaRPr lang="de-DE" altLang="de-DE" sz="2000" b="0" dirty="0"/>
          </a:p>
          <a:p>
            <a:pPr marL="268288" indent="-268288">
              <a:buFont typeface="Arial" pitchFamily="34" charset="0"/>
              <a:buChar char="•"/>
            </a:pPr>
            <a:r>
              <a:rPr lang="de-DE" altLang="de-DE" sz="2000" b="0" dirty="0">
                <a:solidFill>
                  <a:schemeClr val="tx1"/>
                </a:solidFill>
              </a:rPr>
              <a:t>Um den Klemmschlauch besser erreichen zu können, stellt sich ein Monteur auf die Umwehrung der umlaufenden Arbeitsbühne.</a:t>
            </a:r>
          </a:p>
          <a:p>
            <a:pPr marL="268288" indent="-268288">
              <a:buFont typeface="Arial" pitchFamily="34" charset="0"/>
              <a:buChar char="•"/>
            </a:pPr>
            <a:r>
              <a:rPr lang="de-DE" altLang="de-DE" sz="2000" b="0" dirty="0">
                <a:solidFill>
                  <a:schemeClr val="tx1"/>
                </a:solidFill>
              </a:rPr>
              <a:t>Nachdem etwa 10 m Schlauch entfernt worden sind, tritt eine</a:t>
            </a:r>
            <a:r>
              <a:rPr lang="de-DE" altLang="de-DE" sz="2000" b="0" dirty="0">
                <a:solidFill>
                  <a:schemeClr val="accent5"/>
                </a:solidFill>
              </a:rPr>
              <a:t> Verpuffung </a:t>
            </a:r>
            <a:r>
              <a:rPr lang="de-DE" altLang="de-DE" sz="2000" b="0" dirty="0">
                <a:solidFill>
                  <a:schemeClr val="tx1"/>
                </a:solidFill>
              </a:rPr>
              <a:t>auf, das Gasspeichersystem wird hierdurch aufgespannt.</a:t>
            </a:r>
            <a:endParaRPr lang="de-DE" altLang="de-DE" sz="2000" b="0" dirty="0"/>
          </a:p>
          <a:p>
            <a:pPr marL="268288" indent="-268288">
              <a:buFont typeface="Arial" pitchFamily="34" charset="0"/>
              <a:buChar char="•"/>
            </a:pPr>
            <a:r>
              <a:rPr lang="de-DE" altLang="de-DE" sz="2000" b="0" dirty="0">
                <a:solidFill>
                  <a:schemeClr val="tx1"/>
                </a:solidFill>
              </a:rPr>
              <a:t>Der auf dem Geländer stehende Monteur wurde hiervon überrascht und erschrak sich so sehr, dass er das Gleichgewicht verlor und über das Geländer </a:t>
            </a:r>
            <a:r>
              <a:rPr lang="de-DE" altLang="de-DE" sz="2000" b="0" dirty="0">
                <a:solidFill>
                  <a:schemeClr val="accent5"/>
                </a:solidFill>
              </a:rPr>
              <a:t>6 m zu Boden stürzte.</a:t>
            </a:r>
          </a:p>
          <a:p>
            <a:pPr>
              <a:buNone/>
            </a:pPr>
            <a:endParaRPr lang="de-DE" sz="2000" dirty="0">
              <a:sym typeface="Wingdings" pitchFamily="2" charset="2"/>
            </a:endParaRPr>
          </a:p>
          <a:p>
            <a:endParaRPr lang="de-DE" sz="2000" dirty="0"/>
          </a:p>
        </p:txBody>
      </p:sp>
      <p:sp>
        <p:nvSpPr>
          <p:cNvPr id="8" name="Rechteck 7"/>
          <p:cNvSpPr/>
          <p:nvPr/>
        </p:nvSpPr>
        <p:spPr>
          <a:xfrm>
            <a:off x="4832907" y="6490323"/>
            <a:ext cx="2073003" cy="246221"/>
          </a:xfrm>
          <a:prstGeom prst="rect">
            <a:avLst/>
          </a:prstGeom>
        </p:spPr>
        <p:txBody>
          <a:bodyPr wrap="none">
            <a:spAutoFit/>
          </a:bodyPr>
          <a:lstStyle/>
          <a:p>
            <a:r>
              <a:rPr lang="de-DE" sz="1000" dirty="0">
                <a:latin typeface="Arial" panose="020B0604020202020204" pitchFamily="34" charset="0"/>
                <a:cs typeface="Arial" panose="020B0604020202020204" pitchFamily="34" charset="0"/>
                <a:sym typeface="Wingdings" pitchFamily="2" charset="2"/>
              </a:rPr>
              <a:t>Quelle: Dirk Pachurka; BG ETEM</a:t>
            </a:r>
            <a:endParaRPr 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8858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Unfallbeispiel II</a:t>
            </a:r>
            <a:br>
              <a:rPr lang="de-DE" dirty="0"/>
            </a:br>
            <a:r>
              <a:rPr lang="de-DE" altLang="de-DE" sz="1800" dirty="0">
                <a:solidFill>
                  <a:schemeClr val="accent2"/>
                </a:solidFill>
              </a:rPr>
              <a:t>Verpuffung beim Öffnen eines Gasspeichers </a:t>
            </a:r>
            <a:endParaRPr lang="de-DE" sz="1800" dirty="0">
              <a:solidFill>
                <a:schemeClr val="accent2"/>
              </a:solidFill>
            </a:endParaRPr>
          </a:p>
        </p:txBody>
      </p:sp>
      <p:sp>
        <p:nvSpPr>
          <p:cNvPr id="3" name="Datumsplatzhalter 2"/>
          <p:cNvSpPr>
            <a:spLocks noGrp="1"/>
          </p:cNvSpPr>
          <p:nvPr>
            <p:ph type="dt" sz="half" idx="10"/>
          </p:nvPr>
        </p:nvSpPr>
        <p:spPr/>
        <p:txBody>
          <a:bodyPr/>
          <a:lstStyle/>
          <a:p>
            <a:r>
              <a:rPr lang="de-DE"/>
              <a:t>Schulung 2025/2026</a:t>
            </a:r>
            <a:endParaRPr lang="de-DE" dirty="0"/>
          </a:p>
        </p:txBody>
      </p:sp>
      <p:sp>
        <p:nvSpPr>
          <p:cNvPr id="4" name="Foliennummernplatzhalter 3"/>
          <p:cNvSpPr>
            <a:spLocks noGrp="1"/>
          </p:cNvSpPr>
          <p:nvPr>
            <p:ph type="sldNum" sz="quarter" idx="12"/>
          </p:nvPr>
        </p:nvSpPr>
        <p:spPr/>
        <p:txBody>
          <a:bodyPr/>
          <a:lstStyle/>
          <a:p>
            <a:fld id="{D6A5E5EF-0834-4E75-BB99-5BD99C2491AC}" type="slidenum">
              <a:rPr lang="de-DE" smtClean="0"/>
              <a:pPr/>
              <a:t>12</a:t>
            </a:fld>
            <a:endParaRPr lang="de-DE" dirty="0"/>
          </a:p>
        </p:txBody>
      </p:sp>
      <p:sp>
        <p:nvSpPr>
          <p:cNvPr id="5" name="Textplatzhalter 4"/>
          <p:cNvSpPr>
            <a:spLocks noGrp="1"/>
          </p:cNvSpPr>
          <p:nvPr>
            <p:ph type="body" sz="quarter" idx="13"/>
          </p:nvPr>
        </p:nvSpPr>
        <p:spPr/>
        <p:txBody>
          <a:bodyPr/>
          <a:lstStyle/>
          <a:p>
            <a:pPr>
              <a:buNone/>
            </a:pPr>
            <a:r>
              <a:rPr lang="de-DE" sz="2000" b="1" dirty="0"/>
              <a:t>Unfallursache:</a:t>
            </a:r>
          </a:p>
          <a:p>
            <a:pPr marL="268288" indent="-268288">
              <a:buFont typeface="Arial" pitchFamily="34" charset="0"/>
              <a:buChar char="•"/>
            </a:pPr>
            <a:r>
              <a:rPr lang="de-DE" altLang="de-DE" sz="2000" b="0" dirty="0">
                <a:solidFill>
                  <a:schemeClr val="tx1"/>
                </a:solidFill>
              </a:rPr>
              <a:t>Im Zwischenraum des Gasspeichersystems ist - </a:t>
            </a:r>
            <a:r>
              <a:rPr lang="de-DE" altLang="de-DE" sz="2000" b="0" dirty="0">
                <a:solidFill>
                  <a:schemeClr val="accent5"/>
                </a:solidFill>
              </a:rPr>
              <a:t>ggf. durch einen Riss in der Gasspeicherfolie</a:t>
            </a:r>
            <a:r>
              <a:rPr lang="de-DE" altLang="de-DE" sz="2000" b="0" dirty="0">
                <a:solidFill>
                  <a:schemeClr val="accent2"/>
                </a:solidFill>
              </a:rPr>
              <a:t> </a:t>
            </a:r>
            <a:r>
              <a:rPr lang="de-DE" altLang="de-DE" sz="2000" b="0" dirty="0">
                <a:solidFill>
                  <a:schemeClr val="tx1"/>
                </a:solidFill>
              </a:rPr>
              <a:t>- eine gefährliche explosionsfähige Atmosphäre entstanden. </a:t>
            </a:r>
          </a:p>
          <a:p>
            <a:pPr marL="268288" indent="-268288">
              <a:buFont typeface="Arial" pitchFamily="34" charset="0"/>
              <a:buChar char="•"/>
            </a:pPr>
            <a:r>
              <a:rPr lang="de-DE" altLang="de-DE" sz="2000" b="0" dirty="0">
                <a:solidFill>
                  <a:schemeClr val="tx1"/>
                </a:solidFill>
              </a:rPr>
              <a:t>Über die </a:t>
            </a:r>
            <a:r>
              <a:rPr lang="de-DE" altLang="de-DE" sz="2000" b="0" dirty="0">
                <a:solidFill>
                  <a:schemeClr val="accent5"/>
                </a:solidFill>
              </a:rPr>
              <a:t>Zündquelle</a:t>
            </a:r>
            <a:r>
              <a:rPr lang="de-DE" altLang="de-DE" sz="2000" b="0" dirty="0">
                <a:solidFill>
                  <a:schemeClr val="tx1"/>
                </a:solidFill>
              </a:rPr>
              <a:t> können bis heute nur Vermutungen angestellt werden: ggf. hat der Funke einer durch Folienbewegungen verursachten, </a:t>
            </a:r>
            <a:r>
              <a:rPr lang="de-DE" altLang="de-DE" sz="2000" b="0" dirty="0">
                <a:solidFill>
                  <a:schemeClr val="accent5"/>
                </a:solidFill>
              </a:rPr>
              <a:t>elektrostatischen Entladung</a:t>
            </a:r>
            <a:r>
              <a:rPr lang="de-DE" altLang="de-DE" sz="2000" b="0" dirty="0">
                <a:solidFill>
                  <a:schemeClr val="tx2"/>
                </a:solidFill>
              </a:rPr>
              <a:t> </a:t>
            </a:r>
            <a:r>
              <a:rPr lang="de-DE" altLang="de-DE" sz="2000" b="0" dirty="0">
                <a:solidFill>
                  <a:schemeClr val="tx1"/>
                </a:solidFill>
              </a:rPr>
              <a:t>das Biogas-Luft-Gemisch entzündet.</a:t>
            </a:r>
          </a:p>
          <a:p>
            <a:pPr>
              <a:buNone/>
            </a:pPr>
            <a:endParaRPr lang="de-DE" altLang="de-DE" sz="2000" dirty="0">
              <a:solidFill>
                <a:schemeClr val="tx1"/>
              </a:solidFill>
            </a:endParaRPr>
          </a:p>
          <a:p>
            <a:pPr>
              <a:buNone/>
            </a:pPr>
            <a:r>
              <a:rPr lang="de-DE" altLang="de-DE" sz="2000" b="1" dirty="0">
                <a:solidFill>
                  <a:schemeClr val="tx1"/>
                </a:solidFill>
              </a:rPr>
              <a:t>Wesentliche Mängel:</a:t>
            </a:r>
          </a:p>
          <a:p>
            <a:pPr marL="268288" indent="-268288">
              <a:buFont typeface="Arial" pitchFamily="34" charset="0"/>
              <a:buChar char="•"/>
            </a:pPr>
            <a:r>
              <a:rPr lang="de-DE" altLang="de-DE" sz="2000" b="0" dirty="0">
                <a:solidFill>
                  <a:schemeClr val="tx1"/>
                </a:solidFill>
              </a:rPr>
              <a:t>Das Instandhaltungsunternehmen hat keine </a:t>
            </a:r>
            <a:r>
              <a:rPr lang="de-DE" altLang="de-DE" sz="2000" b="0" dirty="0">
                <a:solidFill>
                  <a:schemeClr val="accent5"/>
                </a:solidFill>
              </a:rPr>
              <a:t>Absturzsicherungs-Maßnahmen</a:t>
            </a:r>
            <a:r>
              <a:rPr lang="de-DE" altLang="de-DE" sz="2000" b="0" dirty="0">
                <a:solidFill>
                  <a:schemeClr val="tx1"/>
                </a:solidFill>
              </a:rPr>
              <a:t> getroffen.</a:t>
            </a:r>
          </a:p>
          <a:p>
            <a:pPr marL="268288" indent="-268288">
              <a:buFont typeface="Arial" pitchFamily="34" charset="0"/>
              <a:buChar char="•"/>
            </a:pPr>
            <a:r>
              <a:rPr lang="de-DE" altLang="de-DE" sz="2000" b="0" dirty="0">
                <a:solidFill>
                  <a:schemeClr val="tx1"/>
                </a:solidFill>
              </a:rPr>
              <a:t>Die Gefährdungsbeurteilung des Instandhaltungsunternehmen deckte die Anforderungen der </a:t>
            </a:r>
            <a:r>
              <a:rPr lang="de-DE" altLang="de-DE" sz="2000" b="0" dirty="0">
                <a:solidFill>
                  <a:schemeClr val="accent5"/>
                </a:solidFill>
              </a:rPr>
              <a:t>TRBS 1112 Teil 1 </a:t>
            </a:r>
            <a:r>
              <a:rPr lang="de-DE" altLang="de-DE" sz="2000" b="0" dirty="0">
                <a:solidFill>
                  <a:schemeClr val="tx1"/>
                </a:solidFill>
              </a:rPr>
              <a:t>„Explosionsgefährdungen durch und bei Instandhaltungsarbeiten“ nur unzureichend ab.</a:t>
            </a:r>
          </a:p>
          <a:p>
            <a:pPr>
              <a:buNone/>
            </a:pPr>
            <a:endParaRPr lang="de-DE" sz="2000" dirty="0">
              <a:solidFill>
                <a:schemeClr val="tx1"/>
              </a:solidFill>
            </a:endParaRPr>
          </a:p>
          <a:p>
            <a:pPr>
              <a:buNone/>
            </a:pPr>
            <a:endParaRPr lang="de-DE" sz="2000" dirty="0"/>
          </a:p>
        </p:txBody>
      </p:sp>
      <p:sp>
        <p:nvSpPr>
          <p:cNvPr id="8" name="Rechteck 7"/>
          <p:cNvSpPr/>
          <p:nvPr/>
        </p:nvSpPr>
        <p:spPr>
          <a:xfrm>
            <a:off x="4832907" y="6490323"/>
            <a:ext cx="2073003" cy="246221"/>
          </a:xfrm>
          <a:prstGeom prst="rect">
            <a:avLst/>
          </a:prstGeom>
        </p:spPr>
        <p:txBody>
          <a:bodyPr wrap="none">
            <a:spAutoFit/>
          </a:bodyPr>
          <a:lstStyle/>
          <a:p>
            <a:r>
              <a:rPr lang="de-DE" sz="1000" dirty="0">
                <a:latin typeface="Arial" panose="020B0604020202020204" pitchFamily="34" charset="0"/>
                <a:cs typeface="Arial" panose="020B0604020202020204" pitchFamily="34" charset="0"/>
                <a:sym typeface="Wingdings" pitchFamily="2" charset="2"/>
              </a:rPr>
              <a:t>Quelle: Dirk Pachurka; BG ETEM</a:t>
            </a:r>
            <a:endParaRPr 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3310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sz="2800" dirty="0"/>
              <a:t>Weitere Gefahrstoffe auf der Biogasanlage</a:t>
            </a:r>
            <a:br>
              <a:rPr lang="de-DE" dirty="0"/>
            </a:br>
            <a:r>
              <a:rPr lang="de-DE" sz="2000" dirty="0">
                <a:solidFill>
                  <a:schemeClr val="accent2"/>
                </a:solidFill>
              </a:rPr>
              <a:t>TRGS 529 Anlage 1</a:t>
            </a:r>
          </a:p>
        </p:txBody>
      </p:sp>
      <p:sp>
        <p:nvSpPr>
          <p:cNvPr id="2" name="Datumsplatzhalter 1"/>
          <p:cNvSpPr>
            <a:spLocks noGrp="1"/>
          </p:cNvSpPr>
          <p:nvPr>
            <p:ph type="dt" sz="half" idx="10"/>
          </p:nvPr>
        </p:nvSpPr>
        <p:spPr/>
        <p:txBody>
          <a:bodyPr/>
          <a:lstStyle/>
          <a:p>
            <a:r>
              <a:rPr lang="de-DE"/>
              <a:t>Schulung 2025/2026</a:t>
            </a:r>
            <a:endParaRPr lang="de-DE" dirty="0"/>
          </a:p>
        </p:txBody>
      </p:sp>
      <p:sp>
        <p:nvSpPr>
          <p:cNvPr id="3" name="Foliennummernplatzhalter 2"/>
          <p:cNvSpPr>
            <a:spLocks noGrp="1"/>
          </p:cNvSpPr>
          <p:nvPr>
            <p:ph type="sldNum" sz="quarter" idx="12"/>
          </p:nvPr>
        </p:nvSpPr>
        <p:spPr/>
        <p:txBody>
          <a:bodyPr/>
          <a:lstStyle/>
          <a:p>
            <a:fld id="{D42DA815-CE49-4499-B3BB-5F7C969A1704}" type="slidenum">
              <a:rPr lang="de-DE" smtClean="0"/>
              <a:pPr/>
              <a:t>13</a:t>
            </a:fld>
            <a:endParaRPr lang="de-DE" dirty="0"/>
          </a:p>
        </p:txBody>
      </p:sp>
      <p:sp>
        <p:nvSpPr>
          <p:cNvPr id="8" name="Textplatzhalter 7"/>
          <p:cNvSpPr>
            <a:spLocks noGrp="1"/>
          </p:cNvSpPr>
          <p:nvPr>
            <p:ph type="body" sz="quarter" idx="13"/>
          </p:nvPr>
        </p:nvSpPr>
        <p:spPr/>
        <p:txBody>
          <a:bodyPr numCol="2"/>
          <a:lstStyle/>
          <a:p>
            <a:pPr marL="0" indent="0">
              <a:buNone/>
            </a:pPr>
            <a:r>
              <a:rPr lang="de-DE" sz="2000" b="1" dirty="0"/>
              <a:t>Beispiele für Gefahrstoffe:</a:t>
            </a:r>
          </a:p>
          <a:p>
            <a:pPr marL="342900" indent="-342900">
              <a:buFont typeface="Arial" panose="020B0604020202020204" pitchFamily="34" charset="0"/>
              <a:buChar char="•"/>
            </a:pPr>
            <a:r>
              <a:rPr lang="de-DE" sz="1600" b="0" dirty="0">
                <a:solidFill>
                  <a:schemeClr val="accent1"/>
                </a:solidFill>
              </a:rPr>
              <a:t>Beladene Aktivkohle</a:t>
            </a:r>
          </a:p>
          <a:p>
            <a:pPr marL="342900" indent="-342900">
              <a:buFont typeface="Arial" panose="020B0604020202020204" pitchFamily="34" charset="0"/>
              <a:buChar char="•"/>
            </a:pPr>
            <a:r>
              <a:rPr lang="de-DE" sz="1600" dirty="0">
                <a:solidFill>
                  <a:schemeClr val="accent1"/>
                </a:solidFill>
              </a:rPr>
              <a:t>Reaktionsgase (z.B. Schwefelwasserstoff, Ammoniak)</a:t>
            </a:r>
          </a:p>
          <a:p>
            <a:pPr marL="342900" indent="-342900">
              <a:buFont typeface="Arial" panose="020B0604020202020204" pitchFamily="34" charset="0"/>
              <a:buChar char="•"/>
            </a:pPr>
            <a:r>
              <a:rPr lang="de-DE" sz="1600" dirty="0">
                <a:solidFill>
                  <a:schemeClr val="accent1"/>
                </a:solidFill>
              </a:rPr>
              <a:t>Zusatz- und Hilfsstoffe</a:t>
            </a:r>
          </a:p>
          <a:p>
            <a:pPr marL="342900" indent="-342900">
              <a:buFont typeface="Arial" panose="020B0604020202020204" pitchFamily="34" charset="0"/>
              <a:buChar char="•"/>
            </a:pPr>
            <a:r>
              <a:rPr lang="de-DE" sz="1600" dirty="0">
                <a:solidFill>
                  <a:schemeClr val="accent1"/>
                </a:solidFill>
              </a:rPr>
              <a:t>Betriebsstoffe (z.B. Fette, Frischöle, Dieselkraftstoff)</a:t>
            </a:r>
          </a:p>
          <a:p>
            <a:pPr marL="342900" indent="-342900">
              <a:buFont typeface="Arial" panose="020B0604020202020204" pitchFamily="34" charset="0"/>
              <a:buChar char="•"/>
            </a:pPr>
            <a:r>
              <a:rPr lang="de-DE" sz="1600" dirty="0">
                <a:solidFill>
                  <a:schemeClr val="accent1"/>
                </a:solidFill>
              </a:rPr>
              <a:t>Entschwefelungsmittel</a:t>
            </a:r>
          </a:p>
          <a:p>
            <a:pPr marL="342900" indent="-342900">
              <a:buFont typeface="Arial" panose="020B0604020202020204" pitchFamily="34" charset="0"/>
              <a:buChar char="•"/>
            </a:pPr>
            <a:r>
              <a:rPr lang="de-DE" sz="1600" dirty="0">
                <a:solidFill>
                  <a:schemeClr val="accent1"/>
                </a:solidFill>
              </a:rPr>
              <a:t>Dieselmotoremissionen</a:t>
            </a:r>
          </a:p>
          <a:p>
            <a:pPr marL="342900" indent="-342900">
              <a:buFont typeface="Arial" panose="020B0604020202020204" pitchFamily="34" charset="0"/>
              <a:buChar char="•"/>
            </a:pPr>
            <a:r>
              <a:rPr lang="de-DE" sz="1600" dirty="0">
                <a:solidFill>
                  <a:schemeClr val="accent1"/>
                </a:solidFill>
              </a:rPr>
              <a:t>Prüfgase für tragbare Gaswarngeräte</a:t>
            </a:r>
          </a:p>
          <a:p>
            <a:pPr marL="342900" indent="-342900">
              <a:buFont typeface="Arial" panose="020B0604020202020204" pitchFamily="34" charset="0"/>
              <a:buChar char="•"/>
            </a:pPr>
            <a:r>
              <a:rPr lang="de-DE" sz="1600" dirty="0">
                <a:solidFill>
                  <a:schemeClr val="accent1"/>
                </a:solidFill>
              </a:rPr>
              <a:t>Laborchemikalien</a:t>
            </a:r>
          </a:p>
          <a:p>
            <a:pPr marL="342900" indent="-342900">
              <a:buFont typeface="Arial" panose="020B0604020202020204" pitchFamily="34" charset="0"/>
              <a:buChar char="•"/>
            </a:pPr>
            <a:r>
              <a:rPr lang="de-DE" sz="1600" dirty="0">
                <a:solidFill>
                  <a:schemeClr val="accent1"/>
                </a:solidFill>
              </a:rPr>
              <a:t>Desinfektionsmittel</a:t>
            </a:r>
          </a:p>
          <a:p>
            <a:pPr marL="342900" indent="-342900">
              <a:buFont typeface="Arial" panose="020B0604020202020204" pitchFamily="34" charset="0"/>
              <a:buChar char="•"/>
            </a:pPr>
            <a:r>
              <a:rPr lang="de-DE" sz="1600" dirty="0">
                <a:solidFill>
                  <a:schemeClr val="accent1"/>
                </a:solidFill>
              </a:rPr>
              <a:t>Technische Schwefelsäure</a:t>
            </a:r>
          </a:p>
          <a:p>
            <a:pPr marL="342900" indent="-342900">
              <a:buFont typeface="Arial" panose="020B0604020202020204" pitchFamily="34" charset="0"/>
              <a:buChar char="•"/>
            </a:pPr>
            <a:r>
              <a:rPr lang="de-DE" sz="1600" dirty="0">
                <a:solidFill>
                  <a:schemeClr val="accent1"/>
                </a:solidFill>
              </a:rPr>
              <a:t>Konservierungsmittel</a:t>
            </a:r>
          </a:p>
          <a:p>
            <a:pPr marL="342900" indent="-342900">
              <a:buFont typeface="Arial" panose="020B0604020202020204" pitchFamily="34" charset="0"/>
              <a:buChar char="•"/>
            </a:pPr>
            <a:r>
              <a:rPr lang="de-DE" sz="1600" dirty="0">
                <a:solidFill>
                  <a:schemeClr val="accent1"/>
                </a:solidFill>
              </a:rPr>
              <a:t>Nitrose Gase</a:t>
            </a:r>
          </a:p>
          <a:p>
            <a:pPr marL="342900" indent="-342900">
              <a:buFont typeface="Arial" panose="020B0604020202020204" pitchFamily="34" charset="0"/>
              <a:buChar char="•"/>
            </a:pPr>
            <a:r>
              <a:rPr lang="de-DE" sz="1600" dirty="0">
                <a:solidFill>
                  <a:schemeClr val="accent1"/>
                </a:solidFill>
              </a:rPr>
              <a:t>Schwefelablagerungen</a:t>
            </a:r>
          </a:p>
          <a:p>
            <a:pPr marL="342900" indent="-342900">
              <a:buFont typeface="Arial" panose="020B0604020202020204" pitchFamily="34" charset="0"/>
              <a:buChar char="•"/>
            </a:pPr>
            <a:r>
              <a:rPr lang="de-DE" sz="1600" dirty="0">
                <a:solidFill>
                  <a:schemeClr val="accent1"/>
                </a:solidFill>
              </a:rPr>
              <a:t>Frostschutzmittel</a:t>
            </a:r>
          </a:p>
          <a:p>
            <a:pPr marL="342900" indent="-342900">
              <a:buFont typeface="Arial" panose="020B0604020202020204" pitchFamily="34" charset="0"/>
              <a:buChar char="•"/>
            </a:pPr>
            <a:r>
              <a:rPr lang="de-DE" sz="1600" dirty="0">
                <a:solidFill>
                  <a:schemeClr val="accent1"/>
                </a:solidFill>
              </a:rPr>
              <a:t>Stäube</a:t>
            </a:r>
          </a:p>
          <a:p>
            <a:pPr marL="342900" indent="-342900">
              <a:buFont typeface="Arial" panose="020B0604020202020204" pitchFamily="34" charset="0"/>
              <a:buChar char="•"/>
            </a:pPr>
            <a:r>
              <a:rPr lang="de-DE" sz="1600" dirty="0">
                <a:solidFill>
                  <a:schemeClr val="accent1"/>
                </a:solidFill>
              </a:rPr>
              <a:t>Stoffwechselprodukte von Biostoffen (z.B. Schimmel)</a:t>
            </a:r>
          </a:p>
          <a:p>
            <a:pPr marL="342900" indent="-342900">
              <a:buFont typeface="Arial" panose="020B0604020202020204" pitchFamily="34" charset="0"/>
              <a:buChar char="•"/>
            </a:pPr>
            <a:r>
              <a:rPr lang="de-DE" sz="1600" dirty="0">
                <a:solidFill>
                  <a:schemeClr val="accent1"/>
                </a:solidFill>
              </a:rPr>
              <a:t>…</a:t>
            </a:r>
          </a:p>
          <a:p>
            <a:pPr marL="342900" indent="-342900">
              <a:buFont typeface="Arial" panose="020B0604020202020204" pitchFamily="34" charset="0"/>
              <a:buChar char="•"/>
            </a:pPr>
            <a:endParaRPr lang="de-DE" b="0" dirty="0"/>
          </a:p>
        </p:txBody>
      </p:sp>
      <p:sp>
        <p:nvSpPr>
          <p:cNvPr id="9" name="Textfeld 8"/>
          <p:cNvSpPr txBox="1"/>
          <p:nvPr/>
        </p:nvSpPr>
        <p:spPr>
          <a:xfrm>
            <a:off x="6118228" y="3405876"/>
            <a:ext cx="5328589" cy="2554545"/>
          </a:xfrm>
          <a:prstGeom prst="rect">
            <a:avLst/>
          </a:prstGeom>
          <a:solidFill>
            <a:schemeClr val="accent1"/>
          </a:solidFill>
        </p:spPr>
        <p:txBody>
          <a:bodyPr wrap="square" rtlCol="0">
            <a:spAutoFit/>
          </a:bodyPr>
          <a:lstStyle/>
          <a:p>
            <a:pPr algn="ctr"/>
            <a:r>
              <a:rPr lang="de-DE" sz="2000" b="1" dirty="0">
                <a:solidFill>
                  <a:schemeClr val="bg1"/>
                </a:solidFill>
                <a:latin typeface="Arial" panose="020B0604020202020204" pitchFamily="34" charset="0"/>
                <a:cs typeface="Arial" panose="020B0604020202020204" pitchFamily="34" charset="0"/>
              </a:rPr>
              <a:t>Erscheinungsformen:</a:t>
            </a:r>
          </a:p>
          <a:p>
            <a:pPr algn="ctr"/>
            <a:endParaRPr lang="de-DE" sz="2000" b="1" dirty="0">
              <a:solidFill>
                <a:schemeClr val="bg1"/>
              </a:solidFill>
              <a:latin typeface="Arial" panose="020B0604020202020204" pitchFamily="34" charset="0"/>
              <a:cs typeface="Arial" panose="020B0604020202020204" pitchFamily="34" charset="0"/>
            </a:endParaRPr>
          </a:p>
          <a:p>
            <a:pPr algn="ctr"/>
            <a:r>
              <a:rPr lang="de-DE" sz="2000" dirty="0">
                <a:solidFill>
                  <a:schemeClr val="bg1"/>
                </a:solidFill>
                <a:latin typeface="Arial" panose="020B0604020202020204" pitchFamily="34" charset="0"/>
                <a:cs typeface="Arial" panose="020B0604020202020204" pitchFamily="34" charset="0"/>
              </a:rPr>
              <a:t>Gase</a:t>
            </a:r>
          </a:p>
          <a:p>
            <a:pPr algn="ctr"/>
            <a:r>
              <a:rPr lang="de-DE" sz="2000" dirty="0">
                <a:solidFill>
                  <a:schemeClr val="bg1"/>
                </a:solidFill>
                <a:latin typeface="Arial" panose="020B0604020202020204" pitchFamily="34" charset="0"/>
                <a:cs typeface="Arial" panose="020B0604020202020204" pitchFamily="34" charset="0"/>
              </a:rPr>
              <a:t>Dämpfe</a:t>
            </a:r>
          </a:p>
          <a:p>
            <a:pPr algn="ctr"/>
            <a:r>
              <a:rPr lang="de-DE" sz="2000" dirty="0">
                <a:solidFill>
                  <a:schemeClr val="bg1"/>
                </a:solidFill>
                <a:latin typeface="Arial" panose="020B0604020202020204" pitchFamily="34" charset="0"/>
                <a:cs typeface="Arial" panose="020B0604020202020204" pitchFamily="34" charset="0"/>
              </a:rPr>
              <a:t>Flüssigkeiten</a:t>
            </a:r>
          </a:p>
          <a:p>
            <a:pPr algn="ctr"/>
            <a:r>
              <a:rPr lang="de-DE" sz="2000" dirty="0">
                <a:solidFill>
                  <a:schemeClr val="bg1"/>
                </a:solidFill>
                <a:latin typeface="Arial" panose="020B0604020202020204" pitchFamily="34" charset="0"/>
                <a:cs typeface="Arial" panose="020B0604020202020204" pitchFamily="34" charset="0"/>
              </a:rPr>
              <a:t>Aerosole (Nebel, Rauche, Stäube)</a:t>
            </a:r>
          </a:p>
          <a:p>
            <a:pPr algn="ctr"/>
            <a:r>
              <a:rPr lang="de-DE" sz="2000" dirty="0">
                <a:solidFill>
                  <a:schemeClr val="bg1"/>
                </a:solidFill>
                <a:latin typeface="Arial" panose="020B0604020202020204" pitchFamily="34" charset="0"/>
                <a:cs typeface="Arial" panose="020B0604020202020204" pitchFamily="34" charset="0"/>
              </a:rPr>
              <a:t>Feststoffe</a:t>
            </a:r>
          </a:p>
          <a:p>
            <a:pPr algn="ctr"/>
            <a:endParaRPr lang="de-DE"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070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a:t>Kontaktmöglichkeiten </a:t>
            </a:r>
            <a:r>
              <a:rPr lang="de-DE" sz="2800"/>
              <a:t>und Aufnahmewege</a:t>
            </a:r>
            <a:br>
              <a:rPr lang="de-DE" dirty="0"/>
            </a:br>
            <a:r>
              <a:rPr lang="de-DE" sz="2000" dirty="0">
                <a:solidFill>
                  <a:schemeClr val="accent2"/>
                </a:solidFill>
              </a:rPr>
              <a:t>TRGS 529 Nr. 3.2.1, 3.2.3</a:t>
            </a:r>
          </a:p>
        </p:txBody>
      </p:sp>
      <p:sp>
        <p:nvSpPr>
          <p:cNvPr id="7" name="Datumsplatzhalter 6"/>
          <p:cNvSpPr>
            <a:spLocks noGrp="1"/>
          </p:cNvSpPr>
          <p:nvPr>
            <p:ph type="dt" sz="half" idx="10"/>
          </p:nvPr>
        </p:nvSpPr>
        <p:spPr/>
        <p:txBody>
          <a:bodyPr/>
          <a:lstStyle/>
          <a:p>
            <a:r>
              <a:rPr lang="de-DE"/>
              <a:t>Schulung 2025/2026</a:t>
            </a:r>
            <a:endParaRPr lang="de-DE" dirty="0"/>
          </a:p>
        </p:txBody>
      </p:sp>
      <p:sp>
        <p:nvSpPr>
          <p:cNvPr id="5" name="Foliennummernplatzhalter 4"/>
          <p:cNvSpPr>
            <a:spLocks noGrp="1"/>
          </p:cNvSpPr>
          <p:nvPr>
            <p:ph type="sldNum" sz="quarter" idx="12"/>
          </p:nvPr>
        </p:nvSpPr>
        <p:spPr/>
        <p:txBody>
          <a:bodyPr/>
          <a:lstStyle/>
          <a:p>
            <a:pPr>
              <a:defRPr/>
            </a:pPr>
            <a:fld id="{12AF9BAD-775A-4C64-ACE3-76CB4F6FA34E}" type="slidenum">
              <a:rPr lang="de-DE" smtClean="0"/>
              <a:pPr>
                <a:defRPr/>
              </a:pPr>
              <a:t>14</a:t>
            </a:fld>
            <a:endParaRPr lang="de-DE" dirty="0"/>
          </a:p>
        </p:txBody>
      </p:sp>
      <p:sp>
        <p:nvSpPr>
          <p:cNvPr id="3" name="Inhaltsplatzhalter 2"/>
          <p:cNvSpPr>
            <a:spLocks noGrp="1"/>
          </p:cNvSpPr>
          <p:nvPr>
            <p:ph type="body" sz="quarter" idx="13"/>
          </p:nvPr>
        </p:nvSpPr>
        <p:spPr>
          <a:prstGeom prst="rect">
            <a:avLst/>
          </a:prstGeom>
        </p:spPr>
        <p:txBody>
          <a:bodyPr>
            <a:normAutofit/>
          </a:bodyPr>
          <a:lstStyle/>
          <a:p>
            <a:pPr marL="0" indent="0">
              <a:buClr>
                <a:schemeClr val="tx1"/>
              </a:buClr>
              <a:buNone/>
            </a:pPr>
            <a:r>
              <a:rPr lang="de-DE" sz="2000" b="1" dirty="0"/>
              <a:t>Gefährdungen können sich insbesondere bei folgenden Tätigkeiten ergeben: </a:t>
            </a:r>
            <a:endParaRPr lang="de-DE" sz="2000" dirty="0"/>
          </a:p>
          <a:p>
            <a:pPr marL="342900" indent="-342900">
              <a:buClr>
                <a:schemeClr val="tx1"/>
              </a:buClr>
              <a:buAutoNum type="arabicPeriod"/>
            </a:pPr>
            <a:r>
              <a:rPr lang="de-DE" sz="1800" b="0" dirty="0"/>
              <a:t>Sichtprüfung der Verpackungen auf Beschädigung, </a:t>
            </a:r>
            <a:r>
              <a:rPr lang="de-DE" sz="1800" b="0" dirty="0">
                <a:solidFill>
                  <a:schemeClr val="accent5"/>
                </a:solidFill>
              </a:rPr>
              <a:t>Entgegennahme</a:t>
            </a:r>
            <a:endParaRPr lang="de-DE" sz="1800" b="0" dirty="0"/>
          </a:p>
          <a:p>
            <a:pPr marL="342900" indent="-342900">
              <a:buClr>
                <a:schemeClr val="tx1"/>
              </a:buClr>
              <a:buAutoNum type="arabicPeriod"/>
            </a:pPr>
            <a:r>
              <a:rPr lang="de-DE" sz="1800" b="0" dirty="0"/>
              <a:t>Abladen vom Lieferfahrzeug, innerbetrieblichen Transport, </a:t>
            </a:r>
            <a:r>
              <a:rPr lang="de-DE" sz="1800" b="0" dirty="0">
                <a:solidFill>
                  <a:schemeClr val="accent5"/>
                </a:solidFill>
              </a:rPr>
              <a:t>Einlagerung</a:t>
            </a:r>
            <a:endParaRPr lang="de-DE" sz="1800" b="0" dirty="0"/>
          </a:p>
          <a:p>
            <a:pPr marL="342900" indent="-342900">
              <a:buClr>
                <a:schemeClr val="tx1"/>
              </a:buClr>
              <a:buAutoNum type="arabicPeriod"/>
            </a:pPr>
            <a:r>
              <a:rPr lang="de-DE" sz="1800" b="0" dirty="0"/>
              <a:t>Lagerentnahme, Bereitstellung zur Verwendung, </a:t>
            </a:r>
            <a:r>
              <a:rPr lang="de-DE" sz="1800" b="0" dirty="0">
                <a:solidFill>
                  <a:schemeClr val="accent5"/>
                </a:solidFill>
              </a:rPr>
              <a:t>Verwendung/Einsatz</a:t>
            </a:r>
            <a:endParaRPr lang="de-DE" sz="1800" b="0" dirty="0"/>
          </a:p>
          <a:p>
            <a:pPr marL="342900" indent="-342900">
              <a:buClr>
                <a:schemeClr val="tx1"/>
              </a:buClr>
              <a:buAutoNum type="arabicPeriod"/>
            </a:pPr>
            <a:r>
              <a:rPr lang="de-DE" sz="1800" b="0" dirty="0">
                <a:solidFill>
                  <a:schemeClr val="accent5"/>
                </a:solidFill>
              </a:rPr>
              <a:t>Beseitigen von Verunreinigungen</a:t>
            </a:r>
            <a:endParaRPr lang="de-DE" sz="1800" b="0" dirty="0"/>
          </a:p>
          <a:p>
            <a:pPr marL="342900" indent="-342900">
              <a:buClr>
                <a:schemeClr val="tx1"/>
              </a:buClr>
              <a:buAutoNum type="arabicPeriod"/>
            </a:pPr>
            <a:r>
              <a:rPr lang="de-DE" sz="1800" b="0" dirty="0"/>
              <a:t>Durchführen von </a:t>
            </a:r>
            <a:r>
              <a:rPr lang="de-DE" sz="1800" b="0" dirty="0">
                <a:solidFill>
                  <a:schemeClr val="accent5"/>
                </a:solidFill>
              </a:rPr>
              <a:t>Instandhaltungsarbeiten</a:t>
            </a:r>
            <a:r>
              <a:rPr lang="de-DE" sz="1800" b="0" dirty="0"/>
              <a:t> z. B. am Dosiersystem</a:t>
            </a:r>
          </a:p>
          <a:p>
            <a:pPr marL="342900" indent="-342900">
              <a:buClr>
                <a:schemeClr val="tx1"/>
              </a:buClr>
              <a:buAutoNum type="arabicPeriod"/>
            </a:pPr>
            <a:r>
              <a:rPr lang="de-DE" sz="1800" b="0" dirty="0"/>
              <a:t>Entsorgung oder </a:t>
            </a:r>
            <a:r>
              <a:rPr lang="de-DE" sz="1800" b="0" dirty="0">
                <a:solidFill>
                  <a:schemeClr val="accent5"/>
                </a:solidFill>
              </a:rPr>
              <a:t>Rückführung von Verpackungen</a:t>
            </a:r>
            <a:endParaRPr lang="de-DE" sz="1800" b="0" dirty="0"/>
          </a:p>
          <a:p>
            <a:pPr marL="342900" indent="-342900">
              <a:buClr>
                <a:schemeClr val="tx1"/>
              </a:buClr>
              <a:buAutoNum type="arabicPeriod"/>
            </a:pPr>
            <a:endParaRPr lang="de-DE" dirty="0"/>
          </a:p>
          <a:p>
            <a:pPr marL="0" indent="0">
              <a:buClr>
                <a:schemeClr val="tx1"/>
              </a:buClr>
              <a:buNone/>
            </a:pPr>
            <a:r>
              <a:rPr lang="de-DE" sz="2000" b="1" dirty="0"/>
              <a:t>Aufnahmepfade:</a:t>
            </a:r>
          </a:p>
          <a:p>
            <a:pPr>
              <a:buClr>
                <a:schemeClr val="tx1"/>
              </a:buClr>
            </a:pPr>
            <a:r>
              <a:rPr lang="de-DE" sz="1800" dirty="0"/>
              <a:t>Atemwege</a:t>
            </a:r>
          </a:p>
          <a:p>
            <a:pPr>
              <a:buClr>
                <a:schemeClr val="tx1"/>
              </a:buClr>
            </a:pPr>
            <a:r>
              <a:rPr lang="de-DE" sz="1800" dirty="0"/>
              <a:t>Mund</a:t>
            </a:r>
          </a:p>
          <a:p>
            <a:pPr>
              <a:buClr>
                <a:schemeClr val="tx1"/>
              </a:buClr>
            </a:pPr>
            <a:r>
              <a:rPr lang="de-DE" sz="1800" dirty="0"/>
              <a:t>Haut bzw. Schleimhaut</a:t>
            </a:r>
          </a:p>
          <a:p>
            <a:pPr>
              <a:buClr>
                <a:schemeClr val="tx1"/>
              </a:buClr>
            </a:pPr>
            <a:r>
              <a:rPr lang="de-DE" sz="1800" b="0" dirty="0"/>
              <a:t>In seltenen Fällen verletzungsbedingten Infektionen</a:t>
            </a:r>
          </a:p>
          <a:p>
            <a:pPr>
              <a:buClr>
                <a:schemeClr val="tx1"/>
              </a:buClr>
            </a:pPr>
            <a:endParaRPr lang="de-DE" b="1" dirty="0"/>
          </a:p>
        </p:txBody>
      </p:sp>
      <p:pic>
        <p:nvPicPr>
          <p:cNvPr id="6" name="Inhaltsplatzhalter 5"/>
          <p:cNvPicPr>
            <a:picLocks noChangeAspect="1"/>
          </p:cNvPicPr>
          <p:nvPr/>
        </p:nvPicPr>
        <p:blipFill>
          <a:blip r:embed="rId3" cstate="print"/>
          <a:stretch>
            <a:fillRect/>
          </a:stretch>
        </p:blipFill>
        <p:spPr>
          <a:xfrm>
            <a:off x="6816080" y="3861048"/>
            <a:ext cx="3859265" cy="2105185"/>
          </a:xfrm>
          <a:prstGeom prst="rect">
            <a:avLst/>
          </a:prstGeom>
        </p:spPr>
      </p:pic>
      <p:sp>
        <p:nvSpPr>
          <p:cNvPr id="4" name="Rechteck 3"/>
          <p:cNvSpPr/>
          <p:nvPr/>
        </p:nvSpPr>
        <p:spPr>
          <a:xfrm>
            <a:off x="4344359" y="6399162"/>
            <a:ext cx="4572000" cy="246221"/>
          </a:xfrm>
          <a:prstGeom prst="rect">
            <a:avLst/>
          </a:prstGeom>
        </p:spPr>
        <p:txBody>
          <a:bodyPr>
            <a:spAutoFit/>
          </a:bodyPr>
          <a:lstStyle/>
          <a:p>
            <a:r>
              <a:rPr lang="de-DE" sz="1000" dirty="0">
                <a:latin typeface="Arial" panose="020B0604020202020204" pitchFamily="34" charset="0"/>
                <a:cs typeface="Arial" panose="020B0604020202020204" pitchFamily="34" charset="0"/>
              </a:rPr>
              <a:t>Quelle: VBG, http://vbg.de/apl/arbhilf/unterw/119_auf.htm</a:t>
            </a:r>
          </a:p>
        </p:txBody>
      </p:sp>
    </p:spTree>
    <p:extLst>
      <p:ext uri="{BB962C8B-B14F-4D97-AF65-F5344CB8AC3E}">
        <p14:creationId xmlns:p14="http://schemas.microsoft.com/office/powerpoint/2010/main" val="42007540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z="2800" dirty="0"/>
              <a:t>Biostoffe</a:t>
            </a:r>
            <a:br>
              <a:rPr lang="de-DE" sz="2800" dirty="0"/>
            </a:br>
            <a:r>
              <a:rPr lang="de-DE" sz="2000" dirty="0">
                <a:solidFill>
                  <a:schemeClr val="accent2"/>
                </a:solidFill>
              </a:rPr>
              <a:t>TRGS 529 Nr. 3.2.6</a:t>
            </a:r>
          </a:p>
        </p:txBody>
      </p:sp>
      <p:sp>
        <p:nvSpPr>
          <p:cNvPr id="2" name="Datumsplatzhalter 1"/>
          <p:cNvSpPr>
            <a:spLocks noGrp="1"/>
          </p:cNvSpPr>
          <p:nvPr>
            <p:ph type="dt" sz="half" idx="10"/>
          </p:nvPr>
        </p:nvSpPr>
        <p:spPr/>
        <p:txBody>
          <a:bodyPr/>
          <a:lstStyle/>
          <a:p>
            <a:pPr>
              <a:defRPr/>
            </a:pPr>
            <a:r>
              <a:rPr lang="de-DE"/>
              <a:t>Schulung 2025/2026</a:t>
            </a:r>
            <a:endParaRPr lang="de-DE" dirty="0"/>
          </a:p>
        </p:txBody>
      </p:sp>
      <p:sp>
        <p:nvSpPr>
          <p:cNvPr id="3" name="Foliennummernplatzhalter 2"/>
          <p:cNvSpPr>
            <a:spLocks noGrp="1"/>
          </p:cNvSpPr>
          <p:nvPr>
            <p:ph type="sldNum" sz="quarter" idx="12"/>
          </p:nvPr>
        </p:nvSpPr>
        <p:spPr/>
        <p:txBody>
          <a:bodyPr/>
          <a:lstStyle/>
          <a:p>
            <a:pPr>
              <a:defRPr/>
            </a:pPr>
            <a:fld id="{42020CB9-598F-41BD-B058-380FB38EF93E}" type="slidenum">
              <a:rPr lang="de-DE" smtClean="0"/>
              <a:pPr>
                <a:defRPr/>
              </a:pPr>
              <a:t>15</a:t>
            </a:fld>
            <a:endParaRPr lang="de-DE" dirty="0"/>
          </a:p>
        </p:txBody>
      </p:sp>
      <p:sp>
        <p:nvSpPr>
          <p:cNvPr id="7" name="Textplatzhalter 6"/>
          <p:cNvSpPr>
            <a:spLocks noGrp="1"/>
          </p:cNvSpPr>
          <p:nvPr>
            <p:ph type="body" sz="quarter" idx="13"/>
          </p:nvPr>
        </p:nvSpPr>
        <p:spPr/>
        <p:txBody>
          <a:bodyPr/>
          <a:lstStyle/>
          <a:p>
            <a:r>
              <a:rPr lang="de-DE" sz="1800" dirty="0"/>
              <a:t>Biostoffe sind </a:t>
            </a:r>
            <a:r>
              <a:rPr lang="de-DE" sz="1800" b="0" dirty="0">
                <a:solidFill>
                  <a:schemeClr val="accent5"/>
                </a:solidFill>
              </a:rPr>
              <a:t>Mikroorganismen, Zellkulturen sowie Parasiten, die beim Menschen Infektionen, Krankheiten sowie atemwegssensibilisierende und toxische Wirkung hervorrufen können.</a:t>
            </a:r>
          </a:p>
          <a:p>
            <a:endParaRPr lang="de-DE" sz="800" b="0" dirty="0"/>
          </a:p>
          <a:p>
            <a:r>
              <a:rPr lang="de-DE" sz="1800" b="0" dirty="0"/>
              <a:t>Hierzu zählen insbesondere: Bakterien, Pilze, Viren, Endotoxine</a:t>
            </a:r>
          </a:p>
          <a:p>
            <a:endParaRPr lang="de-DE" sz="1800" dirty="0"/>
          </a:p>
          <a:p>
            <a:r>
              <a:rPr lang="de-DE" sz="1800" b="0" dirty="0"/>
              <a:t>Mit biologischen Arbeitsstoffen (z.B. Substraten, Gärprodukten, Kondensat) können Personen auf Biogasanlagen insbesondere in Kontakt kommen bei </a:t>
            </a:r>
          </a:p>
          <a:p>
            <a:pPr marL="342900" indent="-342900">
              <a:buFont typeface="Arial" panose="020B0604020202020204" pitchFamily="34" charset="0"/>
              <a:buChar char="•"/>
            </a:pPr>
            <a:r>
              <a:rPr lang="de-DE" sz="1800" b="0" dirty="0"/>
              <a:t>der Probenahme, </a:t>
            </a:r>
          </a:p>
          <a:p>
            <a:pPr marL="342900" indent="-342900">
              <a:buFont typeface="Arial" panose="020B0604020202020204" pitchFamily="34" charset="0"/>
              <a:buChar char="•"/>
            </a:pPr>
            <a:r>
              <a:rPr lang="de-DE" sz="1800" b="0" dirty="0"/>
              <a:t>der Anlieferung,</a:t>
            </a:r>
          </a:p>
          <a:p>
            <a:pPr marL="342900" indent="-342900">
              <a:buFont typeface="Arial" panose="020B0604020202020204" pitchFamily="34" charset="0"/>
              <a:buChar char="•"/>
            </a:pPr>
            <a:r>
              <a:rPr lang="de-DE" sz="1800" b="0" dirty="0"/>
              <a:t>dem Entleeren und Befüllen von Güllefässern,</a:t>
            </a:r>
          </a:p>
          <a:p>
            <a:pPr marL="342900" indent="-342900">
              <a:buFont typeface="Arial" panose="020B0604020202020204" pitchFamily="34" charset="0"/>
              <a:buChar char="•"/>
            </a:pPr>
            <a:r>
              <a:rPr lang="de-DE" sz="1800" b="0" dirty="0"/>
              <a:t>Kontakt zu Rohbiogaskondensat,</a:t>
            </a:r>
          </a:p>
          <a:p>
            <a:pPr marL="342900" indent="-342900">
              <a:buFont typeface="Arial" panose="020B0604020202020204" pitchFamily="34" charset="0"/>
              <a:buChar char="•"/>
            </a:pPr>
            <a:r>
              <a:rPr lang="de-DE" sz="1800" b="0" dirty="0"/>
              <a:t>Arbeiten am oder auf dem Fahrsilo,</a:t>
            </a:r>
          </a:p>
          <a:p>
            <a:pPr marL="342900" indent="-342900">
              <a:buFont typeface="Arial" panose="020B0604020202020204" pitchFamily="34" charset="0"/>
              <a:buChar char="•"/>
            </a:pPr>
            <a:r>
              <a:rPr lang="de-DE" sz="1800" b="0" dirty="0"/>
              <a:t>Arbeiten im Gärbehälter,</a:t>
            </a:r>
          </a:p>
          <a:p>
            <a:pPr marL="342900" indent="-342900">
              <a:buFont typeface="Arial" panose="020B0604020202020204" pitchFamily="34" charset="0"/>
              <a:buChar char="•"/>
            </a:pPr>
            <a:r>
              <a:rPr lang="de-DE" sz="1800" b="0" dirty="0"/>
              <a:t>dem Reinigen von Behältern, Mobilgeräten und Arbeitsmitteln und</a:t>
            </a:r>
          </a:p>
          <a:p>
            <a:pPr marL="342900" indent="-342900">
              <a:buFont typeface="Arial" panose="020B0604020202020204" pitchFamily="34" charset="0"/>
              <a:buChar char="•"/>
            </a:pPr>
            <a:r>
              <a:rPr lang="de-DE" sz="1800" b="0" dirty="0"/>
              <a:t>Arbeiten an substrat- oder gasführenden Leitungen und Komponenten.</a:t>
            </a:r>
          </a:p>
          <a:p>
            <a:pPr marL="342900" indent="-342900">
              <a:buFont typeface="Arial" panose="020B0604020202020204" pitchFamily="34" charset="0"/>
              <a:buChar char="•"/>
            </a:pPr>
            <a:endParaRPr lang="de-DE" sz="1000" b="0" dirty="0"/>
          </a:p>
          <a:p>
            <a:endParaRPr lang="de-DE" dirty="0"/>
          </a:p>
          <a:p>
            <a:endParaRPr lang="de-DE" dirty="0"/>
          </a:p>
        </p:txBody>
      </p:sp>
    </p:spTree>
    <p:extLst>
      <p:ext uri="{BB962C8B-B14F-4D97-AF65-F5344CB8AC3E}">
        <p14:creationId xmlns:p14="http://schemas.microsoft.com/office/powerpoint/2010/main" val="2627975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Biostoffe und deren Wirkung</a:t>
            </a:r>
          </a:p>
        </p:txBody>
      </p:sp>
      <p:sp>
        <p:nvSpPr>
          <p:cNvPr id="3" name="Datumsplatzhalter 2"/>
          <p:cNvSpPr>
            <a:spLocks noGrp="1"/>
          </p:cNvSpPr>
          <p:nvPr>
            <p:ph type="dt" sz="half" idx="10"/>
          </p:nvPr>
        </p:nvSpPr>
        <p:spPr/>
        <p:txBody>
          <a:bodyPr/>
          <a:lstStyle/>
          <a:p>
            <a:pPr>
              <a:defRPr/>
            </a:pPr>
            <a:r>
              <a:rPr lang="de-DE"/>
              <a:t>Schulung 2025/2026</a:t>
            </a:r>
            <a:endParaRPr lang="de-DE" dirty="0"/>
          </a:p>
        </p:txBody>
      </p:sp>
      <p:sp>
        <p:nvSpPr>
          <p:cNvPr id="4" name="Foliennummernplatzhalter 3"/>
          <p:cNvSpPr>
            <a:spLocks noGrp="1"/>
          </p:cNvSpPr>
          <p:nvPr>
            <p:ph type="sldNum" sz="quarter" idx="12"/>
          </p:nvPr>
        </p:nvSpPr>
        <p:spPr/>
        <p:txBody>
          <a:bodyPr/>
          <a:lstStyle/>
          <a:p>
            <a:pPr>
              <a:defRPr/>
            </a:pPr>
            <a:fld id="{12AF9BAD-775A-4C64-ACE3-76CB4F6FA34E}" type="slidenum">
              <a:rPr lang="de-DE" smtClean="0"/>
              <a:pPr>
                <a:defRPr/>
              </a:pPr>
              <a:t>16</a:t>
            </a:fld>
            <a:endParaRPr lang="de-DE" dirty="0"/>
          </a:p>
        </p:txBody>
      </p:sp>
      <p:sp>
        <p:nvSpPr>
          <p:cNvPr id="5" name="Textplatzhalter 4"/>
          <p:cNvSpPr>
            <a:spLocks noGrp="1"/>
          </p:cNvSpPr>
          <p:nvPr>
            <p:ph type="body" sz="quarter" idx="13"/>
          </p:nvPr>
        </p:nvSpPr>
        <p:spPr/>
        <p:txBody>
          <a:bodyPr/>
          <a:lstStyle/>
          <a:p>
            <a:pPr marL="0" indent="0">
              <a:buNone/>
            </a:pPr>
            <a:r>
              <a:rPr lang="de-DE" sz="2000" b="1" dirty="0">
                <a:solidFill>
                  <a:schemeClr val="accent5"/>
                </a:solidFill>
              </a:rPr>
              <a:t>Infektiöse Wirkung</a:t>
            </a:r>
          </a:p>
          <a:p>
            <a:pPr marL="0" indent="0">
              <a:buNone/>
            </a:pPr>
            <a:r>
              <a:rPr lang="de-DE" sz="1800" b="0" dirty="0"/>
              <a:t>Eindringen und Vermehren von Krankheitserregern, insbesondere bei geschwächtem Immunsystem.</a:t>
            </a:r>
          </a:p>
          <a:p>
            <a:pPr marL="357188"/>
            <a:endParaRPr lang="de-DE" sz="1000" b="0" dirty="0"/>
          </a:p>
          <a:p>
            <a:pPr marL="0" indent="0">
              <a:buNone/>
            </a:pPr>
            <a:r>
              <a:rPr lang="de-DE" sz="2000" b="1" dirty="0">
                <a:solidFill>
                  <a:schemeClr val="accent5"/>
                </a:solidFill>
              </a:rPr>
              <a:t>Sensibilisierende Wirkung</a:t>
            </a:r>
          </a:p>
          <a:p>
            <a:pPr marL="0" indent="0">
              <a:buNone/>
            </a:pPr>
            <a:r>
              <a:rPr lang="de-DE" sz="1800" b="0" dirty="0"/>
              <a:t>Überreaktionen des Immunsystems in Form von Allergien können entstehen. Nach der Sensibilisierung kann eine Allergie schon durch geringe Mengen eines Stoffes ausgelöst werden.</a:t>
            </a:r>
          </a:p>
          <a:p>
            <a:pPr marL="357188"/>
            <a:endParaRPr lang="de-DE" sz="1000" b="0" dirty="0"/>
          </a:p>
          <a:p>
            <a:pPr marL="0" indent="0">
              <a:buNone/>
            </a:pPr>
            <a:r>
              <a:rPr lang="de-DE" sz="2000" b="1" dirty="0">
                <a:solidFill>
                  <a:schemeClr val="accent5"/>
                </a:solidFill>
              </a:rPr>
              <a:t>Toxische Wirkung</a:t>
            </a:r>
          </a:p>
          <a:p>
            <a:pPr marL="0" indent="0">
              <a:buNone/>
            </a:pPr>
            <a:r>
              <a:rPr lang="de-DE" sz="1800" b="0" dirty="0"/>
              <a:t>Toxine werden von Mikroorganismen gebildet und können toxische Reaktionen auslösen.</a:t>
            </a:r>
          </a:p>
          <a:p>
            <a:pPr marL="357188"/>
            <a:endParaRPr lang="de-DE" sz="1000" b="0" dirty="0"/>
          </a:p>
          <a:p>
            <a:pPr marL="0" indent="0">
              <a:buNone/>
            </a:pPr>
            <a:r>
              <a:rPr lang="de-DE" sz="2000" b="1" dirty="0">
                <a:solidFill>
                  <a:schemeClr val="accent5"/>
                </a:solidFill>
              </a:rPr>
              <a:t>Sonstige Wirkungen</a:t>
            </a:r>
          </a:p>
          <a:p>
            <a:pPr marL="0" indent="0">
              <a:buNone/>
            </a:pPr>
            <a:r>
              <a:rPr lang="de-DE" sz="1800" b="0" dirty="0"/>
              <a:t>Fruchtbarkeitsschädigung und Krebserzeugung.</a:t>
            </a:r>
          </a:p>
        </p:txBody>
      </p:sp>
    </p:spTree>
    <p:extLst>
      <p:ext uri="{BB962C8B-B14F-4D97-AF65-F5344CB8AC3E}">
        <p14:creationId xmlns:p14="http://schemas.microsoft.com/office/powerpoint/2010/main" val="76990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Beispiel Berufskrankheit</a:t>
            </a:r>
            <a:br>
              <a:rPr lang="de-DE" dirty="0"/>
            </a:br>
            <a:r>
              <a:rPr lang="de-DE" sz="1800" dirty="0">
                <a:solidFill>
                  <a:schemeClr val="accent2"/>
                </a:solidFill>
              </a:rPr>
              <a:t>Exposition gegenüber einem </a:t>
            </a:r>
            <a:r>
              <a:rPr lang="de-DE" sz="1800" dirty="0" err="1">
                <a:solidFill>
                  <a:schemeClr val="accent2"/>
                </a:solidFill>
              </a:rPr>
              <a:t>Biostoff</a:t>
            </a:r>
            <a:endParaRPr lang="de-DE" sz="1800" dirty="0">
              <a:solidFill>
                <a:schemeClr val="accent2"/>
              </a:solidFill>
            </a:endParaRPr>
          </a:p>
        </p:txBody>
      </p:sp>
      <p:sp>
        <p:nvSpPr>
          <p:cNvPr id="3" name="Datumsplatzhalter 2"/>
          <p:cNvSpPr>
            <a:spLocks noGrp="1"/>
          </p:cNvSpPr>
          <p:nvPr>
            <p:ph type="dt" sz="half" idx="10"/>
          </p:nvPr>
        </p:nvSpPr>
        <p:spPr/>
        <p:txBody>
          <a:bodyPr/>
          <a:lstStyle/>
          <a:p>
            <a:r>
              <a:rPr lang="de-DE"/>
              <a:t>Schulung 2025/2026</a:t>
            </a:r>
            <a:endParaRPr lang="de-DE" dirty="0"/>
          </a:p>
        </p:txBody>
      </p:sp>
      <p:sp>
        <p:nvSpPr>
          <p:cNvPr id="4" name="Foliennummernplatzhalter 3"/>
          <p:cNvSpPr>
            <a:spLocks noGrp="1"/>
          </p:cNvSpPr>
          <p:nvPr>
            <p:ph type="sldNum" sz="quarter" idx="12"/>
          </p:nvPr>
        </p:nvSpPr>
        <p:spPr/>
        <p:txBody>
          <a:bodyPr/>
          <a:lstStyle/>
          <a:p>
            <a:fld id="{D6A5E5EF-0834-4E75-BB99-5BD99C2491AC}" type="slidenum">
              <a:rPr lang="de-DE" smtClean="0"/>
              <a:pPr/>
              <a:t>17</a:t>
            </a:fld>
            <a:endParaRPr lang="de-DE" dirty="0"/>
          </a:p>
        </p:txBody>
      </p:sp>
      <p:sp>
        <p:nvSpPr>
          <p:cNvPr id="5" name="Textplatzhalter 4"/>
          <p:cNvSpPr>
            <a:spLocks noGrp="1"/>
          </p:cNvSpPr>
          <p:nvPr>
            <p:ph type="body" sz="quarter" idx="13"/>
          </p:nvPr>
        </p:nvSpPr>
        <p:spPr/>
        <p:txBody>
          <a:bodyPr/>
          <a:lstStyle/>
          <a:p>
            <a:pPr marL="0" indent="0">
              <a:buNone/>
            </a:pPr>
            <a:r>
              <a:rPr lang="de-DE" sz="2000" b="1" dirty="0"/>
              <a:t>Berufskrankheit Nr. 4301 „Durch allergisierende Stoffe verursachte obstruktive Atemwegserkrankungen“</a:t>
            </a:r>
          </a:p>
          <a:p>
            <a:endParaRPr lang="de-DE" sz="1000" dirty="0"/>
          </a:p>
          <a:p>
            <a:pPr marL="0" indent="0">
              <a:buNone/>
            </a:pPr>
            <a:r>
              <a:rPr lang="de-DE" sz="2000" b="1" dirty="0"/>
              <a:t>Hergang:</a:t>
            </a:r>
          </a:p>
          <a:p>
            <a:r>
              <a:rPr lang="de-DE" sz="1800" b="0" dirty="0"/>
              <a:t>Der in Teilzeit in einer NaWaRo-Biogasanlage beschäftigte Landwirt hat bis zum Auftreten der Krankheitssymptome knapp 7 Jahre alle anfallenden Arbeiten in der Anlage verrichtet (Normalbetrieb, Instandhaltung). </a:t>
            </a:r>
          </a:p>
          <a:p>
            <a:r>
              <a:rPr lang="de-DE" sz="1800" b="0" dirty="0"/>
              <a:t>Bei diesen Tätigkeiten war er regelmäßig einer inhalativen Exposition gegenüber Substratstäuben (pflanzlicher und tierischer Herkunft mit z.T. allergener Wirkung) ausgesetzt.   </a:t>
            </a:r>
          </a:p>
          <a:p>
            <a:pPr marL="0" indent="0">
              <a:buNone/>
            </a:pPr>
            <a:endParaRPr lang="de-DE" dirty="0"/>
          </a:p>
          <a:p>
            <a:r>
              <a:rPr lang="de-DE" sz="1800" b="0" dirty="0"/>
              <a:t>Die medizinischen und arbeitstechnischen Anerkennungsvoraussetzungen waren erfüllt, die angezeigte Berufskrankheit wurde anerkannt (zuständiger Unfallversicherungsträger: BG ETEM). </a:t>
            </a:r>
            <a:endParaRPr lang="de-DE" b="1" dirty="0"/>
          </a:p>
          <a:p>
            <a:pPr>
              <a:buNone/>
            </a:pPr>
            <a:endParaRPr lang="de-DE" sz="1000" b="0" dirty="0">
              <a:sym typeface="Wingdings" pitchFamily="2" charset="2"/>
            </a:endParaRPr>
          </a:p>
        </p:txBody>
      </p:sp>
      <p:sp>
        <p:nvSpPr>
          <p:cNvPr id="8" name="Rechteck 7"/>
          <p:cNvSpPr/>
          <p:nvPr/>
        </p:nvSpPr>
        <p:spPr>
          <a:xfrm>
            <a:off x="5031110" y="6453337"/>
            <a:ext cx="2073003" cy="246221"/>
          </a:xfrm>
          <a:prstGeom prst="rect">
            <a:avLst/>
          </a:prstGeom>
        </p:spPr>
        <p:txBody>
          <a:bodyPr wrap="none">
            <a:spAutoFit/>
          </a:bodyPr>
          <a:lstStyle/>
          <a:p>
            <a:r>
              <a:rPr lang="de-DE" sz="1000" dirty="0">
                <a:latin typeface="Arial" panose="020B0604020202020204" pitchFamily="34" charset="0"/>
                <a:cs typeface="Arial" panose="020B0604020202020204" pitchFamily="34" charset="0"/>
                <a:sym typeface="Wingdings" pitchFamily="2" charset="2"/>
              </a:rPr>
              <a:t>Quelle: Dirk Pachurka; BG ETEM</a:t>
            </a:r>
            <a:endParaRPr 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967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z="2800" dirty="0"/>
              <a:t>Mechanische Gefährdungen </a:t>
            </a:r>
          </a:p>
        </p:txBody>
      </p:sp>
      <p:sp>
        <p:nvSpPr>
          <p:cNvPr id="2" name="Datumsplatzhalter 1"/>
          <p:cNvSpPr>
            <a:spLocks noGrp="1"/>
          </p:cNvSpPr>
          <p:nvPr>
            <p:ph type="dt" sz="half" idx="10"/>
          </p:nvPr>
        </p:nvSpPr>
        <p:spPr/>
        <p:txBody>
          <a:bodyPr/>
          <a:lstStyle/>
          <a:p>
            <a:pPr>
              <a:defRPr/>
            </a:pPr>
            <a:r>
              <a:rPr lang="de-DE"/>
              <a:t>Schulung 2025/2026</a:t>
            </a:r>
            <a:endParaRPr lang="de-DE" dirty="0"/>
          </a:p>
        </p:txBody>
      </p:sp>
      <p:sp>
        <p:nvSpPr>
          <p:cNvPr id="3" name="Foliennummernplatzhalter 2"/>
          <p:cNvSpPr>
            <a:spLocks noGrp="1"/>
          </p:cNvSpPr>
          <p:nvPr>
            <p:ph type="sldNum" sz="quarter" idx="12"/>
          </p:nvPr>
        </p:nvSpPr>
        <p:spPr/>
        <p:txBody>
          <a:bodyPr/>
          <a:lstStyle/>
          <a:p>
            <a:pPr>
              <a:defRPr/>
            </a:pPr>
            <a:fld id="{42020CB9-598F-41BD-B058-380FB38EF93E}" type="slidenum">
              <a:rPr lang="de-DE" smtClean="0"/>
              <a:pPr>
                <a:defRPr/>
              </a:pPr>
              <a:t>18</a:t>
            </a:fld>
            <a:endParaRPr lang="de-DE" dirty="0"/>
          </a:p>
        </p:txBody>
      </p:sp>
      <p:sp>
        <p:nvSpPr>
          <p:cNvPr id="6" name="Textplatzhalter 5"/>
          <p:cNvSpPr>
            <a:spLocks noGrp="1"/>
          </p:cNvSpPr>
          <p:nvPr>
            <p:ph type="body" sz="quarter" idx="13"/>
          </p:nvPr>
        </p:nvSpPr>
        <p:spPr>
          <a:xfrm>
            <a:off x="529167" y="1556792"/>
            <a:ext cx="11543497" cy="4536504"/>
          </a:xfrm>
        </p:spPr>
        <p:txBody>
          <a:bodyPr/>
          <a:lstStyle/>
          <a:p>
            <a:pPr marL="342900" indent="-342900">
              <a:buFont typeface="Arial" panose="020B0604020202020204" pitchFamily="34" charset="0"/>
              <a:buChar char="•"/>
            </a:pPr>
            <a:r>
              <a:rPr lang="de-DE" sz="2000" b="0" dirty="0">
                <a:solidFill>
                  <a:schemeClr val="accent5"/>
                </a:solidFill>
              </a:rPr>
              <a:t>Kontrolliert bewegte ungeschützte Teile, die frei zugänglich sind                                            </a:t>
            </a:r>
            <a:r>
              <a:rPr lang="de-DE" sz="1800" b="0" dirty="0"/>
              <a:t>(Quetschstellen, Scherstellen, Schneid- und Stichstellen, Einzug- und Fangstellen sowie Stoßstellen)</a:t>
            </a:r>
          </a:p>
          <a:p>
            <a:pPr marL="342900" indent="-342900">
              <a:buFont typeface="Arial" panose="020B0604020202020204" pitchFamily="34" charset="0"/>
              <a:buChar char="•"/>
            </a:pPr>
            <a:r>
              <a:rPr lang="de-DE" sz="2000" b="0" dirty="0">
                <a:solidFill>
                  <a:schemeClr val="accent5"/>
                </a:solidFill>
              </a:rPr>
              <a:t>Oberflächen</a:t>
            </a:r>
            <a:r>
              <a:rPr lang="de-DE" sz="2000" b="0" dirty="0"/>
              <a:t> </a:t>
            </a:r>
          </a:p>
          <a:p>
            <a:pPr marL="360363"/>
            <a:r>
              <a:rPr lang="de-DE" sz="1800" b="0" dirty="0"/>
              <a:t>(Ecken, Kanten, Spitzen, Schneiden, Oberflächen mit hohen Oberflächenrauhigkeiten)</a:t>
            </a:r>
          </a:p>
          <a:p>
            <a:pPr marL="342900" indent="-342900">
              <a:buFont typeface="Arial" panose="020B0604020202020204" pitchFamily="34" charset="0"/>
              <a:buChar char="•"/>
            </a:pPr>
            <a:r>
              <a:rPr lang="de-DE" sz="2000" b="0" dirty="0">
                <a:solidFill>
                  <a:schemeClr val="accent5"/>
                </a:solidFill>
              </a:rPr>
              <a:t>Mobile Arbeitsmittel</a:t>
            </a:r>
          </a:p>
          <a:p>
            <a:pPr marL="360363"/>
            <a:r>
              <a:rPr lang="de-DE" sz="1800" b="0" dirty="0"/>
              <a:t>(Fernsteuerungen, Leitsystemen, rückwärts fahren, fahren mit eingeschränkter Sicht, auf unbefestigtem Untergrund oder mit schwerpunktverändernder Last)</a:t>
            </a:r>
          </a:p>
          <a:p>
            <a:pPr marL="342900" indent="-342900">
              <a:buFont typeface="Arial" panose="020B0604020202020204" pitchFamily="34" charset="0"/>
              <a:buChar char="•"/>
            </a:pPr>
            <a:r>
              <a:rPr lang="de-DE" sz="2000" b="0" dirty="0">
                <a:solidFill>
                  <a:schemeClr val="accent5"/>
                </a:solidFill>
              </a:rPr>
              <a:t>Unkontrolliert bewegte Teile</a:t>
            </a:r>
            <a:endParaRPr lang="de-DE" sz="2000" b="0" dirty="0"/>
          </a:p>
          <a:p>
            <a:pPr marL="360363"/>
            <a:r>
              <a:rPr lang="de-DE" sz="1800" b="0" dirty="0"/>
              <a:t>(Umstürzende, rollende, gleitende, oder herabfallende Teile oder sich lösende, berstende und wegfliegende Teile und unter Druck herausspritzende Medien oder herausgeschleuderte Medien beziehungsweise Arbeitsgut)</a:t>
            </a:r>
          </a:p>
          <a:p>
            <a:pPr marL="342900" indent="-342900">
              <a:buFont typeface="Arial" panose="020B0604020202020204" pitchFamily="34" charset="0"/>
              <a:buChar char="•"/>
            </a:pPr>
            <a:r>
              <a:rPr lang="de-DE" sz="2000" b="0" dirty="0">
                <a:solidFill>
                  <a:schemeClr val="accent5"/>
                </a:solidFill>
              </a:rPr>
              <a:t>Rutschige Oberflächen, Stolperstellen</a:t>
            </a:r>
          </a:p>
          <a:p>
            <a:pPr marL="342900" indent="-342900">
              <a:buFont typeface="Arial" panose="020B0604020202020204" pitchFamily="34" charset="0"/>
              <a:buChar char="•"/>
            </a:pPr>
            <a:r>
              <a:rPr lang="de-DE" sz="2000" b="0" dirty="0"/>
              <a:t>Möglichkeit des </a:t>
            </a:r>
            <a:r>
              <a:rPr lang="de-DE" sz="2000" u="sng" dirty="0">
                <a:solidFill>
                  <a:schemeClr val="accent5"/>
                </a:solidFill>
              </a:rPr>
              <a:t>Absturzes</a:t>
            </a:r>
            <a:r>
              <a:rPr lang="de-DE" sz="2000" b="0" dirty="0"/>
              <a:t> von Personen, auf tiefer gelegene Flächen oder einen Gegenstand </a:t>
            </a:r>
          </a:p>
          <a:p>
            <a:pPr marL="342900" indent="-342900">
              <a:buFont typeface="Arial" panose="020B0604020202020204" pitchFamily="34" charset="0"/>
              <a:buChar char="•"/>
            </a:pPr>
            <a:endParaRPr lang="de-DE" sz="1800" b="0" dirty="0"/>
          </a:p>
        </p:txBody>
      </p:sp>
      <p:sp>
        <p:nvSpPr>
          <p:cNvPr id="7" name="Textfeld 6"/>
          <p:cNvSpPr txBox="1"/>
          <p:nvPr/>
        </p:nvSpPr>
        <p:spPr>
          <a:xfrm>
            <a:off x="2207568" y="6309320"/>
            <a:ext cx="7776864" cy="400110"/>
          </a:xfrm>
          <a:prstGeom prst="rect">
            <a:avLst/>
          </a:prstGeom>
          <a:noFill/>
        </p:spPr>
        <p:txBody>
          <a:bodyPr wrap="square" rtlCol="0">
            <a:spAutoFit/>
          </a:bodyPr>
          <a:lstStyle/>
          <a:p>
            <a:pPr algn="ctr"/>
            <a:r>
              <a:rPr lang="de-DE" sz="1000" dirty="0">
                <a:solidFill>
                  <a:srgbClr val="0082B0"/>
                </a:solidFill>
                <a:latin typeface="Arial" panose="020B0604020202020204" pitchFamily="34" charset="0"/>
                <a:cs typeface="Arial" panose="020B0604020202020204" pitchFamily="34" charset="0"/>
              </a:rPr>
              <a:t>Quelle: BAUA; https://www.baua.de/DE/Themen/Arbeitsgestaltung-im-Betrieb/Gefaehrdungsbeurteilung/Expertenwissen/Mechanische-Gefaehrdungen/Mechanische-Gefaehrdungen_node.html</a:t>
            </a:r>
          </a:p>
        </p:txBody>
      </p:sp>
    </p:spTree>
    <p:extLst>
      <p:ext uri="{BB962C8B-B14F-4D97-AF65-F5344CB8AC3E}">
        <p14:creationId xmlns:p14="http://schemas.microsoft.com/office/powerpoint/2010/main" val="3837740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Unfallbeispiel </a:t>
            </a:r>
            <a:r>
              <a:rPr lang="de-DE" dirty="0"/>
              <a:t>III</a:t>
            </a:r>
            <a:br>
              <a:rPr lang="de-DE" dirty="0"/>
            </a:br>
            <a:r>
              <a:rPr lang="de-DE" sz="1800" dirty="0">
                <a:solidFill>
                  <a:schemeClr val="accent2"/>
                </a:solidFill>
              </a:rPr>
              <a:t>Mitarbeiter von Radlader überrollt</a:t>
            </a:r>
          </a:p>
        </p:txBody>
      </p:sp>
      <p:sp>
        <p:nvSpPr>
          <p:cNvPr id="3" name="Datumsplatzhalter 2"/>
          <p:cNvSpPr>
            <a:spLocks noGrp="1"/>
          </p:cNvSpPr>
          <p:nvPr>
            <p:ph type="dt" sz="half" idx="10"/>
          </p:nvPr>
        </p:nvSpPr>
        <p:spPr/>
        <p:txBody>
          <a:bodyPr/>
          <a:lstStyle/>
          <a:p>
            <a:r>
              <a:rPr lang="de-DE"/>
              <a:t>Schulung 2025/2026</a:t>
            </a:r>
            <a:endParaRPr lang="de-DE" dirty="0"/>
          </a:p>
        </p:txBody>
      </p:sp>
      <p:sp>
        <p:nvSpPr>
          <p:cNvPr id="4" name="Foliennummernplatzhalter 3"/>
          <p:cNvSpPr>
            <a:spLocks noGrp="1"/>
          </p:cNvSpPr>
          <p:nvPr>
            <p:ph type="sldNum" sz="quarter" idx="12"/>
          </p:nvPr>
        </p:nvSpPr>
        <p:spPr/>
        <p:txBody>
          <a:bodyPr/>
          <a:lstStyle/>
          <a:p>
            <a:fld id="{D6A5E5EF-0834-4E75-BB99-5BD99C2491AC}" type="slidenum">
              <a:rPr lang="de-DE" smtClean="0"/>
              <a:pPr/>
              <a:t>19</a:t>
            </a:fld>
            <a:endParaRPr lang="de-DE" dirty="0"/>
          </a:p>
        </p:txBody>
      </p:sp>
      <p:sp>
        <p:nvSpPr>
          <p:cNvPr id="5" name="Textplatzhalter 4"/>
          <p:cNvSpPr>
            <a:spLocks noGrp="1"/>
          </p:cNvSpPr>
          <p:nvPr>
            <p:ph type="body" sz="quarter" idx="13"/>
          </p:nvPr>
        </p:nvSpPr>
        <p:spPr>
          <a:xfrm>
            <a:off x="529167" y="1556792"/>
            <a:ext cx="11662833" cy="5072608"/>
          </a:xfrm>
        </p:spPr>
        <p:txBody>
          <a:bodyPr/>
          <a:lstStyle/>
          <a:p>
            <a:pPr>
              <a:buNone/>
            </a:pPr>
            <a:r>
              <a:rPr lang="de-DE" sz="2400" b="1" dirty="0"/>
              <a:t>Unfallhergang:</a:t>
            </a:r>
          </a:p>
          <a:p>
            <a:pPr marL="268288" indent="-268288">
              <a:buFont typeface="Arial" pitchFamily="34" charset="0"/>
              <a:buChar char="•"/>
            </a:pPr>
            <a:r>
              <a:rPr lang="de-DE" sz="1800" b="0" dirty="0"/>
              <a:t>In der Kompostierungs- / Biogasanlage verlässt ein Mitarbeiter ein Anlagengebäude und tritt auf eine Bewegungs- / Arbeitsfläche für zwei Radlader.</a:t>
            </a:r>
          </a:p>
          <a:p>
            <a:pPr marL="268288" indent="-268288">
              <a:buFont typeface="Arial" pitchFamily="34" charset="0"/>
              <a:buChar char="•"/>
            </a:pPr>
            <a:r>
              <a:rPr lang="de-DE" sz="1800" b="0" dirty="0"/>
              <a:t>Einer der beiden Radlader fährt in diesem Moment </a:t>
            </a:r>
            <a:r>
              <a:rPr lang="de-DE" sz="1800" b="0" dirty="0">
                <a:solidFill>
                  <a:schemeClr val="accent5"/>
                </a:solidFill>
              </a:rPr>
              <a:t>mit hochgestellter Schaufel an</a:t>
            </a:r>
            <a:r>
              <a:rPr lang="de-DE" sz="1800" b="0" dirty="0"/>
              <a:t>, stößt den Mitarbeiter mit der Schaufel an und überrollt ihn mit einem Vorderrad.</a:t>
            </a:r>
          </a:p>
          <a:p>
            <a:endParaRPr lang="de-DE" sz="1000" dirty="0"/>
          </a:p>
          <a:p>
            <a:pPr>
              <a:buNone/>
            </a:pPr>
            <a:r>
              <a:rPr lang="de-DE" sz="2400" b="1" dirty="0"/>
              <a:t>Unfallursache:</a:t>
            </a:r>
          </a:p>
          <a:p>
            <a:pPr marL="268288" indent="-268288">
              <a:buFont typeface="Arial" pitchFamily="34" charset="0"/>
              <a:buChar char="•"/>
            </a:pPr>
            <a:r>
              <a:rPr lang="de-DE" sz="1800" b="0" dirty="0"/>
              <a:t>Der tödlich verunfallte Mitarbeiter hat, ohne vorher Kontakt mit dem Fahrer des Radladers aufzunehmen, </a:t>
            </a:r>
            <a:r>
              <a:rPr lang="de-DE" sz="1800" b="0" dirty="0">
                <a:solidFill>
                  <a:schemeClr val="accent5"/>
                </a:solidFill>
              </a:rPr>
              <a:t>den gesperrten Gefahrenbereich des Radladers </a:t>
            </a:r>
            <a:r>
              <a:rPr lang="de-DE" sz="1800" b="0" dirty="0"/>
              <a:t>betreten.</a:t>
            </a:r>
          </a:p>
          <a:p>
            <a:pPr marL="268288" indent="-268288">
              <a:buFont typeface="Arial" pitchFamily="34" charset="0"/>
              <a:buChar char="•"/>
            </a:pPr>
            <a:r>
              <a:rPr lang="de-DE" sz="1800" b="0" dirty="0"/>
              <a:t>Die Person konnte im Sichtfeld des Maschinenführers nicht von diesem erfasst werden.</a:t>
            </a:r>
          </a:p>
          <a:p>
            <a:pPr>
              <a:buNone/>
            </a:pPr>
            <a:endParaRPr lang="de-DE" sz="1000" b="0" dirty="0">
              <a:sym typeface="Wingdings" pitchFamily="2" charset="2"/>
            </a:endParaRPr>
          </a:p>
        </p:txBody>
      </p:sp>
      <p:sp>
        <p:nvSpPr>
          <p:cNvPr id="8" name="Rechteck 7"/>
          <p:cNvSpPr/>
          <p:nvPr/>
        </p:nvSpPr>
        <p:spPr>
          <a:xfrm>
            <a:off x="4832907" y="6490323"/>
            <a:ext cx="2073003" cy="246221"/>
          </a:xfrm>
          <a:prstGeom prst="rect">
            <a:avLst/>
          </a:prstGeom>
        </p:spPr>
        <p:txBody>
          <a:bodyPr wrap="none">
            <a:spAutoFit/>
          </a:bodyPr>
          <a:lstStyle/>
          <a:p>
            <a:r>
              <a:rPr lang="de-DE" sz="1000" dirty="0">
                <a:latin typeface="Arial" panose="020B0604020202020204" pitchFamily="34" charset="0"/>
                <a:cs typeface="Arial" panose="020B0604020202020204" pitchFamily="34" charset="0"/>
                <a:sym typeface="Wingdings" pitchFamily="2" charset="2"/>
              </a:rPr>
              <a:t>Quelle: Dirk Pachurka; BG ETEM</a:t>
            </a:r>
            <a:endParaRPr lang="de-DE" sz="100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Schulung 2025/2026</a:t>
            </a:r>
            <a:endParaRPr lang="de-DE" dirty="0"/>
          </a:p>
        </p:txBody>
      </p:sp>
      <p:sp>
        <p:nvSpPr>
          <p:cNvPr id="3" name="Foliennummernplatzhalter 2"/>
          <p:cNvSpPr>
            <a:spLocks noGrp="1"/>
          </p:cNvSpPr>
          <p:nvPr>
            <p:ph type="sldNum" sz="quarter" idx="11"/>
          </p:nvPr>
        </p:nvSpPr>
        <p:spPr/>
        <p:txBody>
          <a:bodyPr/>
          <a:lstStyle/>
          <a:p>
            <a:fld id="{D6A5E5EF-0834-4E75-BB99-5BD99C2491AC}" type="slidenum">
              <a:rPr lang="de-DE" smtClean="0"/>
              <a:pPr/>
              <a:t>2</a:t>
            </a:fld>
            <a:endParaRPr lang="de-DE" dirty="0"/>
          </a:p>
        </p:txBody>
      </p:sp>
      <p:sp>
        <p:nvSpPr>
          <p:cNvPr id="9" name="Titel 8"/>
          <p:cNvSpPr>
            <a:spLocks noGrp="1"/>
          </p:cNvSpPr>
          <p:nvPr>
            <p:ph type="title"/>
          </p:nvPr>
        </p:nvSpPr>
        <p:spPr/>
        <p:txBody>
          <a:bodyPr/>
          <a:lstStyle/>
          <a:p>
            <a:r>
              <a:rPr lang="de-DE" sz="2800" dirty="0"/>
              <a:t>Agenda</a:t>
            </a:r>
            <a:br>
              <a:rPr lang="de-DE" sz="2000" dirty="0">
                <a:solidFill>
                  <a:schemeClr val="accent2"/>
                </a:solidFill>
              </a:rPr>
            </a:br>
            <a:r>
              <a:rPr lang="de-DE" sz="2000" dirty="0">
                <a:solidFill>
                  <a:schemeClr val="accent2"/>
                </a:solidFill>
              </a:rPr>
              <a:t>Wesentliche Gefährdungen auf Biogasanlagen</a:t>
            </a:r>
          </a:p>
        </p:txBody>
      </p:sp>
      <p:sp>
        <p:nvSpPr>
          <p:cNvPr id="10" name="Textplatzhalter 9"/>
          <p:cNvSpPr>
            <a:spLocks noGrp="1"/>
          </p:cNvSpPr>
          <p:nvPr>
            <p:ph type="body" sz="quarter" idx="13"/>
          </p:nvPr>
        </p:nvSpPr>
        <p:spPr/>
        <p:txBody>
          <a:bodyPr/>
          <a:lstStyle/>
          <a:p>
            <a:pPr>
              <a:lnSpc>
                <a:spcPct val="150000"/>
              </a:lnSpc>
            </a:pPr>
            <a:r>
              <a:rPr lang="de-DE" sz="2000" dirty="0"/>
              <a:t>Überblick über wesentliche Gefährdungen für den Menschen</a:t>
            </a:r>
          </a:p>
          <a:p>
            <a:pPr lvl="1">
              <a:lnSpc>
                <a:spcPct val="150000"/>
              </a:lnSpc>
            </a:pPr>
            <a:r>
              <a:rPr lang="de-DE" sz="1800" dirty="0"/>
              <a:t>Gefährdungen durch Biogas und seine Bestandteile </a:t>
            </a:r>
          </a:p>
          <a:p>
            <a:pPr lvl="1">
              <a:lnSpc>
                <a:spcPct val="150000"/>
              </a:lnSpc>
            </a:pPr>
            <a:r>
              <a:rPr lang="de-DE" sz="1800" dirty="0"/>
              <a:t>Gefährdungen durch den Umgang mit Gefahrstoffen</a:t>
            </a:r>
          </a:p>
          <a:p>
            <a:pPr lvl="1">
              <a:lnSpc>
                <a:spcPct val="150000"/>
              </a:lnSpc>
            </a:pPr>
            <a:r>
              <a:rPr lang="de-DE" sz="1800" dirty="0"/>
              <a:t>Gefährdungen durch biologische Arbeitsstoffe</a:t>
            </a:r>
          </a:p>
          <a:p>
            <a:pPr lvl="1">
              <a:lnSpc>
                <a:spcPct val="150000"/>
              </a:lnSpc>
            </a:pPr>
            <a:r>
              <a:rPr lang="de-DE" sz="1800" dirty="0"/>
              <a:t>Mechanische Gefährdungen</a:t>
            </a:r>
          </a:p>
          <a:p>
            <a:pPr lvl="1">
              <a:lnSpc>
                <a:spcPct val="150000"/>
              </a:lnSpc>
            </a:pPr>
            <a:r>
              <a:rPr lang="de-DE" sz="1800" dirty="0"/>
              <a:t>Elektrische Gefährdungen</a:t>
            </a:r>
          </a:p>
          <a:p>
            <a:pPr marL="457200" lvl="1" indent="-457200">
              <a:lnSpc>
                <a:spcPct val="150000"/>
              </a:lnSpc>
              <a:buClr>
                <a:srgbClr val="007FAC"/>
              </a:buClr>
              <a:buAutoNum type="arabicPeriod" startAt="3"/>
            </a:pPr>
            <a:r>
              <a:rPr lang="de-DE" sz="2000" dirty="0">
                <a:solidFill>
                  <a:schemeClr val="accent4"/>
                </a:solidFill>
              </a:rPr>
              <a:t>Überblick über wesentliche Gefährdungen für die Umwelt</a:t>
            </a:r>
          </a:p>
        </p:txBody>
      </p:sp>
    </p:spTree>
    <p:extLst>
      <p:ext uri="{BB962C8B-B14F-4D97-AF65-F5344CB8AC3E}">
        <p14:creationId xmlns:p14="http://schemas.microsoft.com/office/powerpoint/2010/main" val="2908585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Unfallbeispiel </a:t>
            </a:r>
            <a:r>
              <a:rPr lang="de-DE" dirty="0"/>
              <a:t>III</a:t>
            </a:r>
            <a:br>
              <a:rPr lang="de-DE" dirty="0"/>
            </a:br>
            <a:r>
              <a:rPr lang="de-DE" sz="1800" dirty="0">
                <a:solidFill>
                  <a:schemeClr val="accent2"/>
                </a:solidFill>
              </a:rPr>
              <a:t>Mitarbeiter von Radlader überrollt</a:t>
            </a:r>
            <a:endParaRPr lang="de-DE" sz="2000" dirty="0">
              <a:solidFill>
                <a:schemeClr val="accent2"/>
              </a:solidFill>
            </a:endParaRPr>
          </a:p>
        </p:txBody>
      </p:sp>
      <p:sp>
        <p:nvSpPr>
          <p:cNvPr id="3" name="Datumsplatzhalter 2"/>
          <p:cNvSpPr>
            <a:spLocks noGrp="1"/>
          </p:cNvSpPr>
          <p:nvPr>
            <p:ph type="dt" sz="half" idx="10"/>
          </p:nvPr>
        </p:nvSpPr>
        <p:spPr/>
        <p:txBody>
          <a:bodyPr/>
          <a:lstStyle/>
          <a:p>
            <a:r>
              <a:rPr lang="de-DE"/>
              <a:t>Schulung 2025/2026</a:t>
            </a:r>
            <a:endParaRPr lang="de-DE" dirty="0"/>
          </a:p>
        </p:txBody>
      </p:sp>
      <p:sp>
        <p:nvSpPr>
          <p:cNvPr id="4" name="Foliennummernplatzhalter 3"/>
          <p:cNvSpPr>
            <a:spLocks noGrp="1"/>
          </p:cNvSpPr>
          <p:nvPr>
            <p:ph type="sldNum" sz="quarter" idx="12"/>
          </p:nvPr>
        </p:nvSpPr>
        <p:spPr/>
        <p:txBody>
          <a:bodyPr/>
          <a:lstStyle/>
          <a:p>
            <a:fld id="{D6A5E5EF-0834-4E75-BB99-5BD99C2491AC}" type="slidenum">
              <a:rPr lang="de-DE" smtClean="0"/>
              <a:pPr/>
              <a:t>20</a:t>
            </a:fld>
            <a:endParaRPr lang="de-DE" dirty="0"/>
          </a:p>
        </p:txBody>
      </p:sp>
      <p:sp>
        <p:nvSpPr>
          <p:cNvPr id="5" name="Textplatzhalter 4"/>
          <p:cNvSpPr>
            <a:spLocks noGrp="1"/>
          </p:cNvSpPr>
          <p:nvPr>
            <p:ph type="body" sz="quarter" idx="13"/>
          </p:nvPr>
        </p:nvSpPr>
        <p:spPr/>
        <p:txBody>
          <a:bodyPr/>
          <a:lstStyle/>
          <a:p>
            <a:pPr>
              <a:buNone/>
            </a:pPr>
            <a:r>
              <a:rPr lang="de-DE" sz="2000" b="1" dirty="0"/>
              <a:t>Mögliche Schutzmaßnahmen </a:t>
            </a:r>
          </a:p>
          <a:p>
            <a:pPr>
              <a:buNone/>
            </a:pPr>
            <a:endParaRPr lang="de-DE" sz="1000" b="1" dirty="0"/>
          </a:p>
          <a:p>
            <a:pPr marL="268288" indent="-268288">
              <a:buFont typeface="Arial" pitchFamily="34" charset="0"/>
              <a:buChar char="•"/>
            </a:pPr>
            <a:r>
              <a:rPr lang="de-DE" altLang="de-DE" sz="2000" b="0" dirty="0">
                <a:solidFill>
                  <a:schemeClr val="tx1"/>
                </a:solidFill>
              </a:rPr>
              <a:t>Sicherung / Absperren des Gefahrenbereiches</a:t>
            </a:r>
          </a:p>
          <a:p>
            <a:pPr marL="268288" indent="-268288">
              <a:buFont typeface="Arial" pitchFamily="34" charset="0"/>
              <a:buChar char="•"/>
            </a:pPr>
            <a:endParaRPr lang="de-DE" altLang="de-DE" sz="1000" b="0" dirty="0">
              <a:solidFill>
                <a:schemeClr val="tx1"/>
              </a:solidFill>
            </a:endParaRPr>
          </a:p>
          <a:p>
            <a:pPr marL="268288" indent="-268288">
              <a:buFont typeface="Arial" pitchFamily="34" charset="0"/>
              <a:buChar char="•"/>
            </a:pPr>
            <a:r>
              <a:rPr lang="de-DE" altLang="de-DE" sz="2000" b="0" dirty="0">
                <a:solidFill>
                  <a:schemeClr val="tx1"/>
                </a:solidFill>
              </a:rPr>
              <a:t>Zusätzliche technische Einrichtungen zur Verbesserung der Sicht, z.B. Sichthilfsmittel wie Kamera-Monitor-System oder Spiegel</a:t>
            </a:r>
            <a:r>
              <a:rPr lang="de-DE" altLang="de-DE" sz="2000" b="0" dirty="0"/>
              <a:t> in Vorwärtsrichtung                                                                    </a:t>
            </a:r>
            <a:r>
              <a:rPr lang="de-DE" altLang="de-DE" sz="1600" b="0" dirty="0">
                <a:solidFill>
                  <a:schemeClr val="tx1"/>
                </a:solidFill>
              </a:rPr>
              <a:t>(siehe hierzu: EN 474-1 „Erdbaumaschinen – Sicherheit – Teil 1: Allgemeine Anforderungen“ und Sichtfeld-</a:t>
            </a:r>
            <a:r>
              <a:rPr lang="de-DE" altLang="de-DE" sz="1600" b="0" dirty="0" err="1">
                <a:solidFill>
                  <a:schemeClr val="tx1"/>
                </a:solidFill>
              </a:rPr>
              <a:t>Meßnorm</a:t>
            </a:r>
            <a:r>
              <a:rPr lang="de-DE" altLang="de-DE" sz="1600" b="0" dirty="0">
                <a:solidFill>
                  <a:schemeClr val="tx1"/>
                </a:solidFill>
              </a:rPr>
              <a:t> ISO 5006:2017)</a:t>
            </a:r>
          </a:p>
          <a:p>
            <a:pPr marL="268288" indent="-268288">
              <a:buFont typeface="Arial" pitchFamily="34" charset="0"/>
              <a:buChar char="•"/>
            </a:pPr>
            <a:endParaRPr lang="de-DE" altLang="de-DE" sz="1000" b="0" dirty="0">
              <a:solidFill>
                <a:schemeClr val="tx1"/>
              </a:solidFill>
            </a:endParaRPr>
          </a:p>
          <a:p>
            <a:pPr marL="268288" indent="-268288">
              <a:buFont typeface="Arial" pitchFamily="34" charset="0"/>
              <a:buChar char="•"/>
            </a:pPr>
            <a:r>
              <a:rPr lang="de-DE" altLang="de-DE" sz="2000" b="0" dirty="0">
                <a:solidFill>
                  <a:schemeClr val="tx1"/>
                </a:solidFill>
              </a:rPr>
              <a:t>Qualifikation des Maschinenführers                                                                                                           </a:t>
            </a:r>
            <a:r>
              <a:rPr lang="de-DE" altLang="de-DE" sz="1600" b="0" dirty="0">
                <a:solidFill>
                  <a:schemeClr val="tx1"/>
                </a:solidFill>
              </a:rPr>
              <a:t>(Nr. 3.2, Kap. 2.12 </a:t>
            </a:r>
            <a:r>
              <a:rPr lang="de-DE" altLang="de-DE" sz="1600" b="0" dirty="0">
                <a:solidFill>
                  <a:schemeClr val="tx1"/>
                </a:solidFill>
                <a:hlinkClick r:id="rId2"/>
              </a:rPr>
              <a:t>der DGUV Regel 500-100</a:t>
            </a:r>
            <a:r>
              <a:rPr lang="de-DE" altLang="de-DE" sz="1600" b="0" dirty="0">
                <a:solidFill>
                  <a:schemeClr val="tx1"/>
                </a:solidFill>
              </a:rPr>
              <a:t> zum „Geprüften Bagger- und Laderfahrer“ an einer zugelassenen Ausbildungsstätte)                                                                                                                                                           </a:t>
            </a:r>
            <a:r>
              <a:rPr lang="de-DE" altLang="de-DE" sz="2000" b="0" dirty="0">
                <a:solidFill>
                  <a:schemeClr val="tx1"/>
                </a:solidFill>
                <a:sym typeface="Wingdings" panose="05000000000000000000" pitchFamily="2" charset="2"/>
              </a:rPr>
              <a:t> </a:t>
            </a:r>
            <a:r>
              <a:rPr lang="de-DE" sz="2000" dirty="0">
                <a:solidFill>
                  <a:schemeClr val="accent5"/>
                </a:solidFill>
                <a:sym typeface="Wingdings" pitchFamily="2" charset="2"/>
              </a:rPr>
              <a:t>Sind Ihre Maschinenführer ausgebildet?</a:t>
            </a:r>
          </a:p>
          <a:p>
            <a:pPr marL="268288" indent="-268288">
              <a:buFont typeface="Arial" pitchFamily="34" charset="0"/>
              <a:buChar char="•"/>
            </a:pPr>
            <a:endParaRPr lang="de-DE" sz="1000" dirty="0">
              <a:solidFill>
                <a:schemeClr val="accent5"/>
              </a:solidFill>
              <a:sym typeface="Wingdings" pitchFamily="2" charset="2"/>
            </a:endParaRPr>
          </a:p>
          <a:p>
            <a:r>
              <a:rPr lang="de-DE" altLang="de-DE" sz="2000" dirty="0">
                <a:solidFill>
                  <a:schemeClr val="tx1"/>
                </a:solidFill>
              </a:rPr>
              <a:t>Ergänzende, personenbezogene Maßnahmen (tragen von Warnwesten) </a:t>
            </a:r>
          </a:p>
          <a:p>
            <a:pPr>
              <a:buNone/>
            </a:pPr>
            <a:endParaRPr lang="de-DE" sz="1000" dirty="0">
              <a:solidFill>
                <a:schemeClr val="accent5"/>
              </a:solidFill>
              <a:sym typeface="Wingdings" pitchFamily="2" charset="2"/>
            </a:endParaRPr>
          </a:p>
        </p:txBody>
      </p:sp>
      <p:sp>
        <p:nvSpPr>
          <p:cNvPr id="8" name="Rechteck 7"/>
          <p:cNvSpPr/>
          <p:nvPr/>
        </p:nvSpPr>
        <p:spPr>
          <a:xfrm>
            <a:off x="4832907" y="6490323"/>
            <a:ext cx="2073003" cy="246221"/>
          </a:xfrm>
          <a:prstGeom prst="rect">
            <a:avLst/>
          </a:prstGeom>
        </p:spPr>
        <p:txBody>
          <a:bodyPr wrap="none">
            <a:spAutoFit/>
          </a:bodyPr>
          <a:lstStyle/>
          <a:p>
            <a:r>
              <a:rPr lang="de-DE" sz="1000" dirty="0">
                <a:latin typeface="Arial" panose="020B0604020202020204" pitchFamily="34" charset="0"/>
                <a:cs typeface="Arial" panose="020B0604020202020204" pitchFamily="34" charset="0"/>
                <a:sym typeface="Wingdings" pitchFamily="2" charset="2"/>
              </a:rPr>
              <a:t>Quelle: Dirk Pachurka; BG ETEM</a:t>
            </a:r>
            <a:endParaRPr lang="de-DE" sz="1000" dirty="0">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Unfallbeispiel IV</a:t>
            </a:r>
            <a:br>
              <a:rPr lang="de-DE" dirty="0"/>
            </a:br>
            <a:r>
              <a:rPr lang="de-DE" altLang="de-DE" sz="1800" dirty="0">
                <a:solidFill>
                  <a:schemeClr val="accent2"/>
                </a:solidFill>
              </a:rPr>
              <a:t>Einzug in eine Förderschnecke</a:t>
            </a:r>
            <a:endParaRPr lang="de-DE" sz="1800" dirty="0">
              <a:solidFill>
                <a:schemeClr val="accent2"/>
              </a:solidFill>
            </a:endParaRPr>
          </a:p>
        </p:txBody>
      </p:sp>
      <p:sp>
        <p:nvSpPr>
          <p:cNvPr id="3" name="Datumsplatzhalter 2"/>
          <p:cNvSpPr>
            <a:spLocks noGrp="1"/>
          </p:cNvSpPr>
          <p:nvPr>
            <p:ph type="dt" sz="half" idx="10"/>
          </p:nvPr>
        </p:nvSpPr>
        <p:spPr/>
        <p:txBody>
          <a:bodyPr/>
          <a:lstStyle/>
          <a:p>
            <a:r>
              <a:rPr lang="de-DE"/>
              <a:t>Schulung 2025/2026</a:t>
            </a:r>
            <a:endParaRPr lang="de-DE" dirty="0"/>
          </a:p>
        </p:txBody>
      </p:sp>
      <p:sp>
        <p:nvSpPr>
          <p:cNvPr id="4" name="Foliennummernplatzhalter 3"/>
          <p:cNvSpPr>
            <a:spLocks noGrp="1"/>
          </p:cNvSpPr>
          <p:nvPr>
            <p:ph type="sldNum" sz="quarter" idx="12"/>
          </p:nvPr>
        </p:nvSpPr>
        <p:spPr/>
        <p:txBody>
          <a:bodyPr/>
          <a:lstStyle/>
          <a:p>
            <a:fld id="{D6A5E5EF-0834-4E75-BB99-5BD99C2491AC}" type="slidenum">
              <a:rPr lang="de-DE" smtClean="0"/>
              <a:pPr/>
              <a:t>21</a:t>
            </a:fld>
            <a:endParaRPr lang="de-DE" dirty="0"/>
          </a:p>
        </p:txBody>
      </p:sp>
      <p:sp>
        <p:nvSpPr>
          <p:cNvPr id="5" name="Textplatzhalter 4"/>
          <p:cNvSpPr>
            <a:spLocks noGrp="1"/>
          </p:cNvSpPr>
          <p:nvPr>
            <p:ph type="body" sz="quarter" idx="13"/>
          </p:nvPr>
        </p:nvSpPr>
        <p:spPr/>
        <p:txBody>
          <a:bodyPr/>
          <a:lstStyle/>
          <a:p>
            <a:pPr>
              <a:tabLst>
                <a:tab pos="266700" algn="l"/>
              </a:tabLst>
            </a:pPr>
            <a:r>
              <a:rPr lang="de-DE" altLang="de-DE" sz="2000" b="1" dirty="0">
                <a:solidFill>
                  <a:schemeClr val="accent1"/>
                </a:solidFill>
              </a:rPr>
              <a:t>Unfallhergang:</a:t>
            </a:r>
          </a:p>
          <a:p>
            <a:pPr marL="268288" indent="-268288">
              <a:buFont typeface="Arial" pitchFamily="34" charset="0"/>
              <a:buChar char="•"/>
            </a:pPr>
            <a:r>
              <a:rPr lang="de-DE" altLang="de-DE" sz="2000" b="0" dirty="0">
                <a:solidFill>
                  <a:schemeClr val="tx1"/>
                </a:solidFill>
              </a:rPr>
              <a:t>In einer Biogasanlage wurde die im Annahmebereich aufgestellte Fördertechnik zur Vereinfachung der Betriebsabläufe demontiert. Die Inputstoffe wurden von einer an einen Gabelstapler angebauten Arbeitsbühne aus direkt in den Befülltrichter der Förderschnecke aufgegeben. </a:t>
            </a:r>
          </a:p>
          <a:p>
            <a:pPr marL="268288" indent="-268288">
              <a:buFont typeface="Arial" pitchFamily="34" charset="0"/>
              <a:buChar char="•"/>
            </a:pPr>
            <a:r>
              <a:rPr lang="de-DE" altLang="de-DE" sz="2000" b="0" dirty="0">
                <a:solidFill>
                  <a:schemeClr val="tx1"/>
                </a:solidFill>
              </a:rPr>
              <a:t>Die mit den Arbeiten betraute Mitarbeiterin rutschte aus und stürzte in die Schneckenwelle (Abtrennung beider Unterschenkel).</a:t>
            </a:r>
          </a:p>
          <a:p>
            <a:endParaRPr lang="de-DE" altLang="de-DE" sz="2000" dirty="0">
              <a:solidFill>
                <a:schemeClr val="tx2"/>
              </a:solidFill>
            </a:endParaRPr>
          </a:p>
          <a:p>
            <a:pPr>
              <a:tabLst>
                <a:tab pos="266700" algn="l"/>
              </a:tabLst>
            </a:pPr>
            <a:r>
              <a:rPr lang="de-DE" altLang="de-DE" sz="2000" b="1" dirty="0">
                <a:solidFill>
                  <a:schemeClr val="accent1"/>
                </a:solidFill>
              </a:rPr>
              <a:t>Folgen:</a:t>
            </a:r>
          </a:p>
          <a:p>
            <a:pPr marL="268288" indent="-268288">
              <a:buFont typeface="Arial" pitchFamily="34" charset="0"/>
              <a:buChar char="•"/>
            </a:pPr>
            <a:r>
              <a:rPr lang="de-DE" altLang="de-DE" sz="2000" b="0" dirty="0">
                <a:solidFill>
                  <a:schemeClr val="accent5"/>
                </a:solidFill>
              </a:rPr>
              <a:t>Verurteilung </a:t>
            </a:r>
            <a:r>
              <a:rPr lang="de-DE" altLang="de-DE" sz="2000" b="0" dirty="0">
                <a:solidFill>
                  <a:schemeClr val="tx1"/>
                </a:solidFill>
              </a:rPr>
              <a:t>des Unternehmers wegen </a:t>
            </a:r>
            <a:r>
              <a:rPr lang="de-DE" altLang="de-DE" sz="2000" b="0" dirty="0">
                <a:solidFill>
                  <a:schemeClr val="accent5"/>
                </a:solidFill>
              </a:rPr>
              <a:t>fahrlässiger Körperverletzung </a:t>
            </a:r>
            <a:r>
              <a:rPr lang="de-DE" altLang="de-DE" sz="2000" b="0" dirty="0">
                <a:solidFill>
                  <a:schemeClr val="tx1"/>
                </a:solidFill>
              </a:rPr>
              <a:t>(1 Jahr Haft zur Bewährung und 10.000 € Schadenersatz). Begründung: Keine Anpassung der vorhandenen Gefährdungsbeurteilung an die veränderte Situation.</a:t>
            </a:r>
          </a:p>
          <a:p>
            <a:endParaRPr lang="de-DE" altLang="de-DE" dirty="0">
              <a:solidFill>
                <a:schemeClr val="tx1"/>
              </a:solidFill>
            </a:endParaRPr>
          </a:p>
          <a:p>
            <a:endParaRPr lang="de-DE" altLang="de-DE" b="1" dirty="0">
              <a:solidFill>
                <a:schemeClr val="tx2"/>
              </a:solidFill>
            </a:endParaRPr>
          </a:p>
          <a:p>
            <a:endParaRPr lang="de-DE" dirty="0"/>
          </a:p>
        </p:txBody>
      </p:sp>
      <p:sp>
        <p:nvSpPr>
          <p:cNvPr id="8" name="Rechteck 7"/>
          <p:cNvSpPr/>
          <p:nvPr/>
        </p:nvSpPr>
        <p:spPr>
          <a:xfrm>
            <a:off x="4832907" y="6490323"/>
            <a:ext cx="2073003" cy="246221"/>
          </a:xfrm>
          <a:prstGeom prst="rect">
            <a:avLst/>
          </a:prstGeom>
        </p:spPr>
        <p:txBody>
          <a:bodyPr wrap="none">
            <a:spAutoFit/>
          </a:bodyPr>
          <a:lstStyle/>
          <a:p>
            <a:r>
              <a:rPr lang="de-DE" sz="1000" dirty="0">
                <a:latin typeface="Arial" panose="020B0604020202020204" pitchFamily="34" charset="0"/>
                <a:cs typeface="Arial" panose="020B0604020202020204" pitchFamily="34" charset="0"/>
                <a:sym typeface="Wingdings" pitchFamily="2" charset="2"/>
              </a:rPr>
              <a:t>Quelle: Dirk Pachurka; BG ETEM</a:t>
            </a:r>
            <a:endParaRPr lang="de-DE" sz="1000" dirty="0">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z="2800" dirty="0"/>
              <a:t>Elektrische Gefährdungen</a:t>
            </a:r>
          </a:p>
        </p:txBody>
      </p:sp>
      <p:sp>
        <p:nvSpPr>
          <p:cNvPr id="2" name="Datumsplatzhalter 1"/>
          <p:cNvSpPr>
            <a:spLocks noGrp="1"/>
          </p:cNvSpPr>
          <p:nvPr>
            <p:ph type="dt" sz="half" idx="10"/>
          </p:nvPr>
        </p:nvSpPr>
        <p:spPr/>
        <p:txBody>
          <a:bodyPr/>
          <a:lstStyle/>
          <a:p>
            <a:pPr>
              <a:defRPr/>
            </a:pPr>
            <a:r>
              <a:rPr lang="de-DE"/>
              <a:t>Schulung 2025/2026</a:t>
            </a:r>
            <a:endParaRPr lang="de-DE" dirty="0"/>
          </a:p>
        </p:txBody>
      </p:sp>
      <p:sp>
        <p:nvSpPr>
          <p:cNvPr id="3" name="Foliennummernplatzhalter 2"/>
          <p:cNvSpPr>
            <a:spLocks noGrp="1"/>
          </p:cNvSpPr>
          <p:nvPr>
            <p:ph type="sldNum" sz="quarter" idx="12"/>
          </p:nvPr>
        </p:nvSpPr>
        <p:spPr/>
        <p:txBody>
          <a:bodyPr/>
          <a:lstStyle/>
          <a:p>
            <a:pPr>
              <a:defRPr/>
            </a:pPr>
            <a:fld id="{42020CB9-598F-41BD-B058-380FB38EF93E}" type="slidenum">
              <a:rPr lang="de-DE" smtClean="0"/>
              <a:pPr>
                <a:defRPr/>
              </a:pPr>
              <a:t>22</a:t>
            </a:fld>
            <a:endParaRPr lang="de-DE" dirty="0"/>
          </a:p>
        </p:txBody>
      </p:sp>
      <p:sp>
        <p:nvSpPr>
          <p:cNvPr id="6" name="Textplatzhalter 5"/>
          <p:cNvSpPr>
            <a:spLocks noGrp="1"/>
          </p:cNvSpPr>
          <p:nvPr>
            <p:ph type="body" sz="quarter" idx="13"/>
          </p:nvPr>
        </p:nvSpPr>
        <p:spPr/>
        <p:txBody>
          <a:bodyPr/>
          <a:lstStyle/>
          <a:p>
            <a:r>
              <a:rPr lang="de-DE" sz="2000" dirty="0"/>
              <a:t>Gesundheitliche Schädigungen durch</a:t>
            </a:r>
          </a:p>
          <a:p>
            <a:pPr marL="342900" indent="-342900">
              <a:buFont typeface="Arial" panose="020B0604020202020204" pitchFamily="34" charset="0"/>
              <a:buChar char="•"/>
            </a:pPr>
            <a:r>
              <a:rPr lang="de-DE" sz="2000" b="0" dirty="0"/>
              <a:t>Körperdurchströmung</a:t>
            </a:r>
          </a:p>
          <a:p>
            <a:pPr marL="342900" indent="-342900">
              <a:buFont typeface="Arial" panose="020B0604020202020204" pitchFamily="34" charset="0"/>
              <a:buChar char="•"/>
            </a:pPr>
            <a:r>
              <a:rPr lang="de-DE" sz="2000" b="0" dirty="0"/>
              <a:t>Lichtbogen oder</a:t>
            </a:r>
          </a:p>
          <a:p>
            <a:pPr marL="342900" indent="-342900">
              <a:buFont typeface="Arial" panose="020B0604020202020204" pitchFamily="34" charset="0"/>
              <a:buChar char="•"/>
            </a:pPr>
            <a:r>
              <a:rPr lang="de-DE" b="0" dirty="0"/>
              <a:t>Sekundärunfälle</a:t>
            </a:r>
            <a:endParaRPr lang="de-DE" sz="2000" b="0" dirty="0"/>
          </a:p>
          <a:p>
            <a:r>
              <a:rPr lang="de-DE" sz="2000" b="0" dirty="0"/>
              <a:t>bei der Verwendung von elektrischen Betriebsmitteln oder bei der Durchführung von nicht elektrischen Arbeiten in der Nähe von unter Spannung stehenden Betriebsmitteln. </a:t>
            </a:r>
          </a:p>
          <a:p>
            <a:endParaRPr lang="de-DE" sz="800" b="0" dirty="0"/>
          </a:p>
          <a:p>
            <a:r>
              <a:rPr lang="de-DE" sz="2000" dirty="0"/>
              <a:t>Brand- und Explosionsgefahr durch</a:t>
            </a:r>
          </a:p>
          <a:p>
            <a:pPr marL="342900" indent="-342900">
              <a:buFont typeface="Arial" pitchFamily="34" charset="0"/>
              <a:buChar char="•"/>
            </a:pPr>
            <a:r>
              <a:rPr lang="de-DE" sz="2000" b="0" dirty="0"/>
              <a:t>Kurzschluss oder Überhitzen von elektrischen Leitungen</a:t>
            </a:r>
          </a:p>
          <a:p>
            <a:pPr>
              <a:tabLst>
                <a:tab pos="266700" algn="l"/>
              </a:tabLst>
            </a:pPr>
            <a:endParaRPr lang="de-DE" altLang="de-DE" sz="800" dirty="0"/>
          </a:p>
          <a:p>
            <a:pPr>
              <a:tabLst>
                <a:tab pos="266700" algn="l"/>
              </a:tabLst>
            </a:pPr>
            <a:r>
              <a:rPr lang="de-DE" altLang="de-DE" sz="2000" dirty="0">
                <a:solidFill>
                  <a:schemeClr val="accent5"/>
                </a:solidFill>
              </a:rPr>
              <a:t>Beispiel Unfall:</a:t>
            </a:r>
          </a:p>
          <a:p>
            <a:pPr marL="268288" indent="-268288">
              <a:buFont typeface="Arial" pitchFamily="34" charset="0"/>
              <a:buChar char="•"/>
            </a:pPr>
            <a:r>
              <a:rPr lang="de-DE" altLang="de-DE" sz="2000" b="0" dirty="0">
                <a:solidFill>
                  <a:schemeClr val="tx1"/>
                </a:solidFill>
              </a:rPr>
              <a:t>Ein Landwirt und ein Berater wollen Fotos von Bauteilen des Trafos machen.</a:t>
            </a:r>
          </a:p>
          <a:p>
            <a:pPr marL="268288" indent="-268288">
              <a:buFont typeface="Arial" pitchFamily="34" charset="0"/>
              <a:buChar char="•"/>
            </a:pPr>
            <a:r>
              <a:rPr lang="de-DE" altLang="de-DE" sz="2000" b="0" dirty="0">
                <a:solidFill>
                  <a:schemeClr val="tx1"/>
                </a:solidFill>
              </a:rPr>
              <a:t>Hierbei gibt es einen Lichtbogen, wobei der Berater getötet und der Landwirt durch eine Druckwelle verletzt wird.</a:t>
            </a:r>
          </a:p>
          <a:p>
            <a:pPr marL="342900" indent="-342900">
              <a:buFont typeface="Arial" pitchFamily="34" charset="0"/>
              <a:buChar char="•"/>
            </a:pPr>
            <a:endParaRPr lang="de-DE" sz="2000" b="0" dirty="0"/>
          </a:p>
        </p:txBody>
      </p:sp>
      <p:pic>
        <p:nvPicPr>
          <p:cNvPr id="8" name="Grafik 7" descr="Blitz Silhouette">
            <a:extLst>
              <a:ext uri="{FF2B5EF4-FFF2-40B4-BE49-F238E27FC236}">
                <a16:creationId xmlns:a16="http://schemas.microsoft.com/office/drawing/2014/main" id="{5AED25F7-DD66-43BC-91FD-8D484C2524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59395" y="3438736"/>
            <a:ext cx="1872208" cy="1872208"/>
          </a:xfrm>
          <a:prstGeom prst="rect">
            <a:avLst/>
          </a:prstGeom>
        </p:spPr>
      </p:pic>
    </p:spTree>
    <p:extLst>
      <p:ext uri="{BB962C8B-B14F-4D97-AF65-F5344CB8AC3E}">
        <p14:creationId xmlns:p14="http://schemas.microsoft.com/office/powerpoint/2010/main" val="3063548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9"/>
          <p:cNvGrpSpPr>
            <a:grpSpLocks/>
          </p:cNvGrpSpPr>
          <p:nvPr/>
        </p:nvGrpSpPr>
        <p:grpSpPr bwMode="auto">
          <a:xfrm>
            <a:off x="1920876" y="2143123"/>
            <a:ext cx="8373133" cy="2928937"/>
            <a:chOff x="357188" y="2786063"/>
            <a:chExt cx="8429625" cy="2928937"/>
          </a:xfrm>
        </p:grpSpPr>
        <p:sp>
          <p:nvSpPr>
            <p:cNvPr id="5" name="Rechteck 4"/>
            <p:cNvSpPr/>
            <p:nvPr/>
          </p:nvSpPr>
          <p:spPr bwMode="auto">
            <a:xfrm>
              <a:off x="357188" y="2786063"/>
              <a:ext cx="8429625" cy="2928937"/>
            </a:xfrm>
            <a:prstGeom prst="rect">
              <a:avLst/>
            </a:prstGeom>
            <a:solidFill>
              <a:schemeClr val="bg1">
                <a:lumMod val="95000"/>
              </a:schemeClr>
            </a:solidFill>
            <a:ln w="9525" cap="flat" cmpd="sng" algn="ctr">
              <a:solidFill>
                <a:schemeClr val="accent1"/>
              </a:solidFill>
              <a:prstDash val="sysDash"/>
              <a:round/>
              <a:headEnd type="none" w="med" len="med"/>
              <a:tailEnd type="none" w="med" len="med"/>
            </a:ln>
            <a:effectLst/>
          </p:spPr>
          <p:txBody>
            <a:bodyPr anchor="ctr"/>
            <a:lstStyle/>
            <a:p>
              <a:pPr eaLnBrk="0" hangingPunct="0">
                <a:spcBef>
                  <a:spcPts val="600"/>
                </a:spcBef>
                <a:spcAft>
                  <a:spcPts val="600"/>
                </a:spcAft>
                <a:defRPr/>
              </a:pPr>
              <a:endParaRPr lang="de-DE" sz="2000" dirty="0">
                <a:solidFill>
                  <a:schemeClr val="accent2"/>
                </a:solidFill>
                <a:ea typeface="ＭＳ Ｐゴシック" charset="-128"/>
                <a:cs typeface="ＭＳ Ｐゴシック"/>
              </a:endParaRPr>
            </a:p>
          </p:txBody>
        </p:sp>
        <p:sp>
          <p:nvSpPr>
            <p:cNvPr id="17412" name="Rechteck 6"/>
            <p:cNvSpPr>
              <a:spLocks noChangeArrowheads="1"/>
            </p:cNvSpPr>
            <p:nvPr/>
          </p:nvSpPr>
          <p:spPr bwMode="auto">
            <a:xfrm>
              <a:off x="4357688" y="2928938"/>
              <a:ext cx="4286250" cy="2643187"/>
            </a:xfrm>
            <a:prstGeom prst="rect">
              <a:avLst/>
            </a:prstGeom>
            <a:solidFill>
              <a:schemeClr val="bg1"/>
            </a:solidFill>
            <a:ln w="9525" algn="ctr">
              <a:solidFill>
                <a:schemeClr val="accent1"/>
              </a:solidFill>
              <a:round/>
              <a:headEnd/>
              <a:tailEnd/>
            </a:ln>
          </p:spPr>
          <p:txBody>
            <a:bodyPr/>
            <a:lstStyle/>
            <a:p>
              <a:pPr eaLnBrk="0" hangingPunct="0"/>
              <a:endParaRPr lang="de-DE" altLang="de-DE" dirty="0">
                <a:solidFill>
                  <a:schemeClr val="accent2"/>
                </a:solidFill>
              </a:endParaRPr>
            </a:p>
          </p:txBody>
        </p:sp>
        <p:sp>
          <p:nvSpPr>
            <p:cNvPr id="17413" name="Rechteck 9"/>
            <p:cNvSpPr>
              <a:spLocks noChangeArrowheads="1"/>
            </p:cNvSpPr>
            <p:nvPr/>
          </p:nvSpPr>
          <p:spPr bwMode="auto">
            <a:xfrm>
              <a:off x="500063" y="2928938"/>
              <a:ext cx="3714750" cy="2643187"/>
            </a:xfrm>
            <a:prstGeom prst="rect">
              <a:avLst/>
            </a:prstGeom>
            <a:solidFill>
              <a:schemeClr val="bg1"/>
            </a:solidFill>
            <a:ln w="9525" algn="ctr">
              <a:solidFill>
                <a:schemeClr val="accent1"/>
              </a:solidFill>
              <a:round/>
              <a:headEnd/>
              <a:tailEnd/>
            </a:ln>
          </p:spPr>
          <p:txBody>
            <a:bodyPr anchor="ctr"/>
            <a:lstStyle/>
            <a:p>
              <a:pPr algn="ctr">
                <a:lnSpc>
                  <a:spcPct val="150000"/>
                </a:lnSpc>
              </a:pPr>
              <a:r>
                <a:rPr lang="de-DE" sz="2800" b="1" dirty="0">
                  <a:latin typeface="Arial" panose="020B0604020202020204" pitchFamily="34" charset="0"/>
                  <a:cs typeface="Arial" panose="020B0604020202020204" pitchFamily="34" charset="0"/>
                </a:rPr>
                <a:t>Wesentliche Gefährdungen für die Umwelt</a:t>
              </a:r>
            </a:p>
          </p:txBody>
        </p:sp>
        <p:pic>
          <p:nvPicPr>
            <p:cNvPr id="17414" name="Picture 8"/>
            <p:cNvPicPr>
              <a:picLocks noChangeAspect="1" noChangeArrowheads="1"/>
            </p:cNvPicPr>
            <p:nvPr/>
          </p:nvPicPr>
          <p:blipFill>
            <a:blip r:embed="rId3" cstate="print"/>
            <a:srcRect/>
            <a:stretch>
              <a:fillRect/>
            </a:stretch>
          </p:blipFill>
          <p:spPr bwMode="auto">
            <a:xfrm>
              <a:off x="4429124" y="3000372"/>
              <a:ext cx="4143375" cy="2500312"/>
            </a:xfrm>
            <a:prstGeom prst="rect">
              <a:avLst/>
            </a:prstGeom>
            <a:noFill/>
            <a:ln w="9525">
              <a:solidFill>
                <a:schemeClr val="bg1"/>
              </a:solidFill>
              <a:miter lim="800000"/>
              <a:headEnd/>
              <a:tailEnd/>
            </a:ln>
          </p:spPr>
        </p:pic>
      </p:grpSp>
      <p:sp>
        <p:nvSpPr>
          <p:cNvPr id="7" name="Datumsplatzhalter 6"/>
          <p:cNvSpPr>
            <a:spLocks noGrp="1"/>
          </p:cNvSpPr>
          <p:nvPr>
            <p:ph type="dt" sz="half" idx="10"/>
          </p:nvPr>
        </p:nvSpPr>
        <p:spPr/>
        <p:txBody>
          <a:bodyPr/>
          <a:lstStyle/>
          <a:p>
            <a:pPr>
              <a:defRPr/>
            </a:pPr>
            <a:r>
              <a:rPr lang="de-DE"/>
              <a:t>Schulung 2025/2026</a:t>
            </a:r>
            <a:endParaRPr lang="de-DE" dirty="0"/>
          </a:p>
        </p:txBody>
      </p:sp>
      <p:sp>
        <p:nvSpPr>
          <p:cNvPr id="8" name="Foliennummernplatzhalter 7"/>
          <p:cNvSpPr>
            <a:spLocks noGrp="1"/>
          </p:cNvSpPr>
          <p:nvPr>
            <p:ph type="sldNum" sz="quarter" idx="11"/>
          </p:nvPr>
        </p:nvSpPr>
        <p:spPr/>
        <p:txBody>
          <a:bodyPr/>
          <a:lstStyle/>
          <a:p>
            <a:pPr>
              <a:defRPr/>
            </a:pPr>
            <a:fld id="{42020CB9-598F-41BD-B058-380FB38EF93E}" type="slidenum">
              <a:rPr lang="de-DE" smtClean="0"/>
              <a:pPr>
                <a:defRPr/>
              </a:pPr>
              <a:t>23</a:t>
            </a:fld>
            <a:endParaRPr lang="de-DE" dirty="0"/>
          </a:p>
        </p:txBody>
      </p:sp>
    </p:spTree>
    <p:extLst>
      <p:ext uri="{BB962C8B-B14F-4D97-AF65-F5344CB8AC3E}">
        <p14:creationId xmlns:p14="http://schemas.microsoft.com/office/powerpoint/2010/main" val="1277926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Wesentliche Gefährdungen für die Umwelt</a:t>
            </a:r>
          </a:p>
        </p:txBody>
      </p:sp>
      <p:sp>
        <p:nvSpPr>
          <p:cNvPr id="3" name="Datumsplatzhalter 2"/>
          <p:cNvSpPr>
            <a:spLocks noGrp="1"/>
          </p:cNvSpPr>
          <p:nvPr>
            <p:ph type="dt" sz="half" idx="10"/>
          </p:nvPr>
        </p:nvSpPr>
        <p:spPr/>
        <p:txBody>
          <a:bodyPr/>
          <a:lstStyle/>
          <a:p>
            <a:r>
              <a:rPr lang="de-DE"/>
              <a:t>Schulung 2025/2026</a:t>
            </a:r>
            <a:endParaRPr lang="de-DE" dirty="0"/>
          </a:p>
        </p:txBody>
      </p:sp>
      <p:sp>
        <p:nvSpPr>
          <p:cNvPr id="4" name="Foliennummernplatzhalter 3"/>
          <p:cNvSpPr>
            <a:spLocks noGrp="1"/>
          </p:cNvSpPr>
          <p:nvPr>
            <p:ph type="sldNum" sz="quarter" idx="12"/>
          </p:nvPr>
        </p:nvSpPr>
        <p:spPr/>
        <p:txBody>
          <a:bodyPr/>
          <a:lstStyle/>
          <a:p>
            <a:fld id="{D6A5E5EF-0834-4E75-BB99-5BD99C2491AC}" type="slidenum">
              <a:rPr lang="de-DE" smtClean="0"/>
              <a:pPr/>
              <a:t>24</a:t>
            </a:fld>
            <a:endParaRPr lang="de-DE" dirty="0"/>
          </a:p>
        </p:txBody>
      </p:sp>
      <p:sp>
        <p:nvSpPr>
          <p:cNvPr id="11" name="Textplatzhalter 4"/>
          <p:cNvSpPr>
            <a:spLocks noGrp="1"/>
          </p:cNvSpPr>
          <p:nvPr>
            <p:ph type="body" sz="quarter" idx="13"/>
          </p:nvPr>
        </p:nvSpPr>
        <p:spPr>
          <a:xfrm>
            <a:off x="529166" y="1556792"/>
            <a:ext cx="7655065" cy="4752528"/>
          </a:xfrm>
        </p:spPr>
        <p:txBody>
          <a:bodyPr/>
          <a:lstStyle/>
          <a:p>
            <a:pPr marL="0" indent="0">
              <a:buNone/>
            </a:pPr>
            <a:r>
              <a:rPr lang="de-DE" b="1" dirty="0"/>
              <a:t>Neben den Gefährdungen für den Menschen sind immer auch die Umweltgefährdungen zu betrachten! </a:t>
            </a:r>
          </a:p>
          <a:p>
            <a:endParaRPr lang="de-DE" sz="1000" b="0" dirty="0"/>
          </a:p>
          <a:p>
            <a:r>
              <a:rPr lang="de-DE" sz="1800" dirty="0"/>
              <a:t>Emissionen von Biogas in die Atmosphäre</a:t>
            </a:r>
          </a:p>
          <a:p>
            <a:r>
              <a:rPr lang="de-DE" sz="1800" dirty="0"/>
              <a:t>Eintrag von biologischen Stoffen in die Umwelt (z.B. auslaufendes Gärsubstrat oder Gärprodukt)</a:t>
            </a:r>
          </a:p>
          <a:p>
            <a:r>
              <a:rPr lang="de-DE" sz="1800" dirty="0"/>
              <a:t>Eintrag von Gefahrstoffen in die Umwelt (z.B. Motoröl, Zusatz- und Hilfsstoffe, etc.)</a:t>
            </a:r>
          </a:p>
          <a:p>
            <a:endParaRPr lang="de-DE" sz="800" dirty="0"/>
          </a:p>
          <a:p>
            <a:pPr marL="0" indent="0" algn="ctr">
              <a:buNone/>
            </a:pPr>
            <a:r>
              <a:rPr lang="de-DE" sz="1600" dirty="0">
                <a:solidFill>
                  <a:schemeClr val="accent5"/>
                </a:solidFill>
              </a:rPr>
              <a:t>Die politische Unterstützung der Biogasbranche über das EEG ist abhängig von dem Beitrag, den wir zum Umwelt- und Klimaschutz leisten.</a:t>
            </a:r>
          </a:p>
          <a:p>
            <a:pPr marL="0" indent="0" algn="ctr">
              <a:buNone/>
            </a:pPr>
            <a:r>
              <a:rPr lang="de-DE" sz="1600" dirty="0">
                <a:solidFill>
                  <a:schemeClr val="accent5"/>
                </a:solidFill>
              </a:rPr>
              <a:t>Jegliche Belastung der Umwelt entzieht unserer Branche die Daseinsberechtigung und erschwert politische Diskussionen zur Weiterentwicklung der Biogasbranche massiv!  </a:t>
            </a:r>
          </a:p>
          <a:p>
            <a:pPr marL="0" indent="0" algn="ctr">
              <a:buNone/>
            </a:pPr>
            <a:endParaRPr lang="de-DE" sz="800" dirty="0">
              <a:solidFill>
                <a:schemeClr val="accent5"/>
              </a:solidFill>
            </a:endParaRPr>
          </a:p>
          <a:p>
            <a:pPr marL="0" indent="0">
              <a:buNone/>
            </a:pPr>
            <a:r>
              <a:rPr lang="de-DE" sz="1600" b="1" dirty="0">
                <a:solidFill>
                  <a:schemeClr val="accent5"/>
                </a:solidFill>
              </a:rPr>
              <a:t>Unfallbeispiel Freisetzung von Gärsubstrat:</a:t>
            </a:r>
          </a:p>
          <a:p>
            <a:pPr marL="0" indent="0">
              <a:buNone/>
            </a:pPr>
            <a:r>
              <a:rPr lang="de-DE" sz="1600" dirty="0">
                <a:hlinkClick r:id="rId2"/>
              </a:rPr>
              <a:t>"Gestank im ganzen Dorf": 6,5 Millionen Liter Gärrest laufen weiter aus | MDR.DE</a:t>
            </a:r>
            <a:endParaRPr lang="de-DE" sz="1600" dirty="0"/>
          </a:p>
          <a:p>
            <a:pPr marL="0" indent="0" algn="ctr">
              <a:buNone/>
            </a:pPr>
            <a:endParaRPr lang="de-DE" sz="1600" dirty="0">
              <a:solidFill>
                <a:schemeClr val="accent5"/>
              </a:solidFill>
            </a:endParaRPr>
          </a:p>
          <a:p>
            <a:pPr marL="285750" indent="-285750">
              <a:buFont typeface="Arial" panose="020B0604020202020204" pitchFamily="34" charset="0"/>
              <a:buChar char="•"/>
            </a:pPr>
            <a:endParaRPr lang="de-DE" dirty="0"/>
          </a:p>
        </p:txBody>
      </p:sp>
      <p:pic>
        <p:nvPicPr>
          <p:cNvPr id="7" name="Grafik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06251" y="3789040"/>
            <a:ext cx="3528393" cy="2137987"/>
          </a:xfrm>
          <a:prstGeom prst="rect">
            <a:avLst/>
          </a:prstGeom>
        </p:spPr>
      </p:pic>
      <p:sp>
        <p:nvSpPr>
          <p:cNvPr id="8" name="Rechteck 7"/>
          <p:cNvSpPr/>
          <p:nvPr/>
        </p:nvSpPr>
        <p:spPr>
          <a:xfrm>
            <a:off x="8506251" y="5989107"/>
            <a:ext cx="3566413" cy="400110"/>
          </a:xfrm>
          <a:prstGeom prst="rect">
            <a:avLst/>
          </a:prstGeom>
        </p:spPr>
        <p:txBody>
          <a:bodyPr wrap="square">
            <a:spAutoFit/>
          </a:bodyPr>
          <a:lstStyle/>
          <a:p>
            <a:r>
              <a:rPr lang="de-DE" sz="1000" dirty="0">
                <a:solidFill>
                  <a:srgbClr val="0082B0"/>
                </a:solidFill>
                <a:latin typeface="Arial" panose="020B0604020202020204" pitchFamily="34" charset="0"/>
                <a:cs typeface="Arial" panose="020B0604020202020204" pitchFamily="34" charset="0"/>
              </a:rPr>
              <a:t>Quelle: Biogas Safety First! Guidelines </a:t>
            </a:r>
            <a:r>
              <a:rPr lang="en-US" sz="1000" dirty="0">
                <a:solidFill>
                  <a:srgbClr val="0082B0"/>
                </a:solidFill>
                <a:latin typeface="Arial" panose="020B0604020202020204" pitchFamily="34" charset="0"/>
                <a:cs typeface="Arial" panose="020B0604020202020204" pitchFamily="34" charset="0"/>
              </a:rPr>
              <a:t>for</a:t>
            </a:r>
            <a:r>
              <a:rPr lang="de-DE" sz="1000" dirty="0">
                <a:solidFill>
                  <a:srgbClr val="0082B0"/>
                </a:solidFill>
                <a:latin typeface="Arial" panose="020B0604020202020204" pitchFamily="34" charset="0"/>
                <a:cs typeface="Arial" panose="020B0604020202020204" pitchFamily="34" charset="0"/>
              </a:rPr>
              <a:t> </a:t>
            </a:r>
            <a:r>
              <a:rPr lang="en-US" sz="1000" dirty="0">
                <a:solidFill>
                  <a:srgbClr val="0082B0"/>
                </a:solidFill>
                <a:latin typeface="Arial" panose="020B0604020202020204" pitchFamily="34" charset="0"/>
                <a:cs typeface="Arial" panose="020B0604020202020204" pitchFamily="34" charset="0"/>
              </a:rPr>
              <a:t>the</a:t>
            </a:r>
            <a:r>
              <a:rPr lang="de-DE" sz="1000" dirty="0">
                <a:solidFill>
                  <a:srgbClr val="0082B0"/>
                </a:solidFill>
                <a:latin typeface="Arial" panose="020B0604020202020204" pitchFamily="34" charset="0"/>
                <a:cs typeface="Arial" panose="020B0604020202020204" pitchFamily="34" charset="0"/>
              </a:rPr>
              <a:t> </a:t>
            </a:r>
            <a:r>
              <a:rPr lang="en-US" sz="1000" dirty="0">
                <a:solidFill>
                  <a:srgbClr val="0082B0"/>
                </a:solidFill>
                <a:latin typeface="Arial" panose="020B0604020202020204" pitchFamily="34" charset="0"/>
                <a:cs typeface="Arial" panose="020B0604020202020204" pitchFamily="34" charset="0"/>
              </a:rPr>
              <a:t>safe</a:t>
            </a:r>
            <a:r>
              <a:rPr lang="de-DE" sz="1000" dirty="0">
                <a:solidFill>
                  <a:srgbClr val="0082B0"/>
                </a:solidFill>
                <a:latin typeface="Arial" panose="020B0604020202020204" pitchFamily="34" charset="0"/>
                <a:cs typeface="Arial" panose="020B0604020202020204" pitchFamily="34" charset="0"/>
              </a:rPr>
              <a:t> </a:t>
            </a:r>
            <a:r>
              <a:rPr lang="en-US" sz="1000" dirty="0">
                <a:solidFill>
                  <a:srgbClr val="0082B0"/>
                </a:solidFill>
                <a:latin typeface="Arial" panose="020B0604020202020204" pitchFamily="34" charset="0"/>
                <a:cs typeface="Arial" panose="020B0604020202020204" pitchFamily="34" charset="0"/>
              </a:rPr>
              <a:t>use</a:t>
            </a:r>
            <a:r>
              <a:rPr lang="de-DE" sz="1000" dirty="0">
                <a:solidFill>
                  <a:srgbClr val="0082B0"/>
                </a:solidFill>
                <a:latin typeface="Arial" panose="020B0604020202020204" pitchFamily="34" charset="0"/>
                <a:cs typeface="Arial" panose="020B0604020202020204" pitchFamily="34" charset="0"/>
              </a:rPr>
              <a:t> </a:t>
            </a:r>
            <a:r>
              <a:rPr lang="en-US" sz="1000" dirty="0">
                <a:solidFill>
                  <a:srgbClr val="0082B0"/>
                </a:solidFill>
                <a:latin typeface="Arial" panose="020B0604020202020204" pitchFamily="34" charset="0"/>
                <a:cs typeface="Arial" panose="020B0604020202020204" pitchFamily="34" charset="0"/>
              </a:rPr>
              <a:t>of</a:t>
            </a:r>
            <a:r>
              <a:rPr lang="de-DE" sz="1000" dirty="0">
                <a:solidFill>
                  <a:srgbClr val="0082B0"/>
                </a:solidFill>
                <a:latin typeface="Arial" panose="020B0604020202020204" pitchFamily="34" charset="0"/>
                <a:cs typeface="Arial" panose="020B0604020202020204" pitchFamily="34" charset="0"/>
              </a:rPr>
              <a:t> Biogas Technology; Fachverband Biogas e.V.</a:t>
            </a:r>
          </a:p>
        </p:txBody>
      </p:sp>
      <p:pic>
        <p:nvPicPr>
          <p:cNvPr id="10" name="Grafik 9"/>
          <p:cNvPicPr>
            <a:picLocks noChangeAspect="1"/>
          </p:cNvPicPr>
          <p:nvPr/>
        </p:nvPicPr>
        <p:blipFill>
          <a:blip r:embed="rId4" cstate="print"/>
          <a:stretch>
            <a:fillRect/>
          </a:stretch>
        </p:blipFill>
        <p:spPr>
          <a:xfrm rot="20588833">
            <a:off x="9130764" y="1350270"/>
            <a:ext cx="2330198" cy="2714106"/>
          </a:xfrm>
          <a:prstGeom prst="rect">
            <a:avLst/>
          </a:prstGeom>
          <a:ln>
            <a:solidFill>
              <a:schemeClr val="tx1"/>
            </a:solidFill>
          </a:ln>
        </p:spPr>
      </p:pic>
    </p:spTree>
    <p:extLst>
      <p:ext uri="{BB962C8B-B14F-4D97-AF65-F5344CB8AC3E}">
        <p14:creationId xmlns:p14="http://schemas.microsoft.com/office/powerpoint/2010/main" val="1240464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1916A3-C384-55E9-F420-C662733FBE55}"/>
              </a:ext>
            </a:extLst>
          </p:cNvPr>
          <p:cNvSpPr>
            <a:spLocks noGrp="1"/>
          </p:cNvSpPr>
          <p:nvPr>
            <p:ph type="title"/>
          </p:nvPr>
        </p:nvSpPr>
        <p:spPr/>
        <p:txBody>
          <a:bodyPr/>
          <a:lstStyle/>
          <a:p>
            <a:r>
              <a:rPr lang="de-DE" dirty="0"/>
              <a:t>Wichtig zu wissen!!</a:t>
            </a:r>
          </a:p>
        </p:txBody>
      </p:sp>
      <p:sp>
        <p:nvSpPr>
          <p:cNvPr id="3" name="Datumsplatzhalter 2">
            <a:extLst>
              <a:ext uri="{FF2B5EF4-FFF2-40B4-BE49-F238E27FC236}">
                <a16:creationId xmlns:a16="http://schemas.microsoft.com/office/drawing/2014/main" id="{F0DE97BA-0BB4-0E01-4170-79B8862F5F45}"/>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47D5E34E-0477-DCBF-7590-A485AE3CA979}"/>
              </a:ext>
            </a:extLst>
          </p:cNvPr>
          <p:cNvSpPr>
            <a:spLocks noGrp="1"/>
          </p:cNvSpPr>
          <p:nvPr>
            <p:ph type="sldNum" sz="quarter" idx="12"/>
          </p:nvPr>
        </p:nvSpPr>
        <p:spPr/>
        <p:txBody>
          <a:bodyPr/>
          <a:lstStyle/>
          <a:p>
            <a:fld id="{D6A5E5EF-0834-4E75-BB99-5BD99C2491AC}" type="slidenum">
              <a:rPr lang="de-DE" smtClean="0"/>
              <a:pPr/>
              <a:t>25</a:t>
            </a:fld>
            <a:endParaRPr lang="de-DE" dirty="0"/>
          </a:p>
        </p:txBody>
      </p:sp>
      <p:sp>
        <p:nvSpPr>
          <p:cNvPr id="5" name="Textplatzhalter 4">
            <a:extLst>
              <a:ext uri="{FF2B5EF4-FFF2-40B4-BE49-F238E27FC236}">
                <a16:creationId xmlns:a16="http://schemas.microsoft.com/office/drawing/2014/main" id="{9B65C45E-98F4-D73A-60B0-438A198A098F}"/>
              </a:ext>
            </a:extLst>
          </p:cNvPr>
          <p:cNvSpPr>
            <a:spLocks noGrp="1"/>
          </p:cNvSpPr>
          <p:nvPr>
            <p:ph type="body" sz="quarter" idx="13"/>
          </p:nvPr>
        </p:nvSpPr>
        <p:spPr>
          <a:xfrm>
            <a:off x="529169" y="1556792"/>
            <a:ext cx="8591167" cy="4536504"/>
          </a:xfrm>
        </p:spPr>
        <p:txBody>
          <a:bodyPr/>
          <a:lstStyle/>
          <a:p>
            <a:r>
              <a:rPr lang="de-DE" dirty="0">
                <a:solidFill>
                  <a:schemeClr val="accent1"/>
                </a:solidFill>
              </a:rPr>
              <a:t>Alle genannten Gefährdungen sind in der Gefährdungsbeurteilung zu berücksichtigen und zu bewerten! Weiter sind entsprechende Schutzmaßnahmen abzuleiten und deren Wirksamkeit zu überprüfen!</a:t>
            </a:r>
          </a:p>
          <a:p>
            <a:endParaRPr lang="de-DE" sz="800" dirty="0">
              <a:solidFill>
                <a:schemeClr val="accent1"/>
              </a:solidFill>
            </a:endParaRPr>
          </a:p>
          <a:p>
            <a:r>
              <a:rPr lang="de-DE" dirty="0">
                <a:solidFill>
                  <a:schemeClr val="accent1"/>
                </a:solidFill>
              </a:rPr>
              <a:t>Gemäß Betriebssicherheits- und Gefahrstoffverordnung kann es sich bereits um eine </a:t>
            </a:r>
            <a:r>
              <a:rPr lang="de-DE" dirty="0">
                <a:solidFill>
                  <a:schemeClr val="accent5"/>
                </a:solidFill>
              </a:rPr>
              <a:t>Ordnungswidrigkeit handeln, wenn keine GBU für die durchzuführende Tätigkeit vorliegt </a:t>
            </a:r>
            <a:r>
              <a:rPr lang="de-DE" dirty="0">
                <a:solidFill>
                  <a:schemeClr val="accent1"/>
                </a:solidFill>
              </a:rPr>
              <a:t>bzw. diese nicht aktuell gehalten wird!</a:t>
            </a:r>
          </a:p>
          <a:p>
            <a:endParaRPr lang="de-DE" sz="800" dirty="0">
              <a:solidFill>
                <a:schemeClr val="accent1"/>
              </a:solidFill>
            </a:endParaRPr>
          </a:p>
          <a:p>
            <a:r>
              <a:rPr lang="de-DE" dirty="0">
                <a:sym typeface="Wingdings" panose="05000000000000000000" pitchFamily="2" charset="2"/>
              </a:rPr>
              <a:t>Für gefährliche Tätigkeiten ist immer eine </a:t>
            </a:r>
            <a:r>
              <a:rPr lang="de-DE" b="1" dirty="0">
                <a:solidFill>
                  <a:schemeClr val="accent5"/>
                </a:solidFill>
                <a:sym typeface="Wingdings" panose="05000000000000000000" pitchFamily="2" charset="2"/>
              </a:rPr>
              <a:t>anlassbezogene Gefährdungsbeurteilung </a:t>
            </a:r>
            <a:r>
              <a:rPr lang="de-DE" dirty="0">
                <a:sym typeface="Wingdings" panose="05000000000000000000" pitchFamily="2" charset="2"/>
              </a:rPr>
              <a:t>mit dem Betreiber der Biogasanlage abzustimmen!</a:t>
            </a:r>
          </a:p>
          <a:p>
            <a:endParaRPr lang="de-DE" sz="800" dirty="0">
              <a:solidFill>
                <a:schemeClr val="accent5"/>
              </a:solidFill>
            </a:endParaRPr>
          </a:p>
          <a:p>
            <a:r>
              <a:rPr lang="de-DE" dirty="0"/>
              <a:t>Die Gefährdungsbeurteilung ist immer</a:t>
            </a:r>
            <a:r>
              <a:rPr lang="de-DE" dirty="0">
                <a:solidFill>
                  <a:schemeClr val="accent5"/>
                </a:solidFill>
              </a:rPr>
              <a:t> zu dokumentieren</a:t>
            </a:r>
            <a:r>
              <a:rPr lang="de-DE" dirty="0"/>
              <a:t>!</a:t>
            </a:r>
          </a:p>
          <a:p>
            <a:endParaRPr lang="de-DE" sz="800" dirty="0"/>
          </a:p>
          <a:p>
            <a:pPr marL="0" indent="0">
              <a:buNone/>
            </a:pPr>
            <a:r>
              <a:rPr lang="de-DE" dirty="0">
                <a:solidFill>
                  <a:schemeClr val="accent2"/>
                </a:solidFill>
                <a:sym typeface="Wingdings" panose="05000000000000000000" pitchFamily="2" charset="2"/>
              </a:rPr>
              <a:t> In den folgenden Präsentationen werden die einzelnen Gefährdungen näher beleuchtet und entsprechende Schutzmaßnahmen aufgezeigt!</a:t>
            </a:r>
            <a:endParaRPr lang="de-DE" dirty="0">
              <a:solidFill>
                <a:schemeClr val="accent2"/>
              </a:solidFill>
            </a:endParaRPr>
          </a:p>
        </p:txBody>
      </p:sp>
      <p:pic>
        <p:nvPicPr>
          <p:cNvPr id="8" name="Grafik 7" descr="Ausrufezeichen mit einfarbiger Füllung">
            <a:extLst>
              <a:ext uri="{FF2B5EF4-FFF2-40B4-BE49-F238E27FC236}">
                <a16:creationId xmlns:a16="http://schemas.microsoft.com/office/drawing/2014/main" id="{5BEE6775-2450-F9AE-E621-8845EC1110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39619" y="2590056"/>
            <a:ext cx="2232248" cy="2232248"/>
          </a:xfrm>
          <a:prstGeom prst="rect">
            <a:avLst/>
          </a:prstGeom>
        </p:spPr>
      </p:pic>
    </p:spTree>
    <p:extLst>
      <p:ext uri="{BB962C8B-B14F-4D97-AF65-F5344CB8AC3E}">
        <p14:creationId xmlns:p14="http://schemas.microsoft.com/office/powerpoint/2010/main" val="4229774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a:t>Schulung 2025/2026</a:t>
            </a:r>
            <a:endParaRPr lang="de-DE" dirty="0"/>
          </a:p>
        </p:txBody>
      </p:sp>
      <p:sp>
        <p:nvSpPr>
          <p:cNvPr id="5" name="Foliennummernplatzhalter 4"/>
          <p:cNvSpPr>
            <a:spLocks noGrp="1"/>
          </p:cNvSpPr>
          <p:nvPr>
            <p:ph type="sldNum" sz="quarter" idx="12"/>
          </p:nvPr>
        </p:nvSpPr>
        <p:spPr/>
        <p:txBody>
          <a:bodyPr/>
          <a:lstStyle/>
          <a:p>
            <a:fld id="{D6A5E5EF-0834-4E75-BB99-5BD99C2491AC}" type="slidenum">
              <a:rPr lang="de-DE" smtClean="0"/>
              <a:pPr/>
              <a:t>26</a:t>
            </a:fld>
            <a:endParaRPr lang="de-DE" dirty="0"/>
          </a:p>
        </p:txBody>
      </p:sp>
      <p:sp>
        <p:nvSpPr>
          <p:cNvPr id="30723" name="Inhaltsplatzhalter 2"/>
          <p:cNvSpPr>
            <a:spLocks noGrp="1"/>
          </p:cNvSpPr>
          <p:nvPr>
            <p:ph type="body" sz="quarter" idx="13"/>
          </p:nvPr>
        </p:nvSpPr>
        <p:spPr>
          <a:xfrm>
            <a:off x="2063552" y="2276873"/>
            <a:ext cx="8604448" cy="714375"/>
          </a:xfrm>
          <a:prstGeom prst="rect">
            <a:avLst/>
          </a:prstGeom>
        </p:spPr>
        <p:txBody>
          <a:bodyPr/>
          <a:lstStyle/>
          <a:p>
            <a:pPr>
              <a:buFontTx/>
              <a:buNone/>
              <a:defRPr/>
            </a:pPr>
            <a:r>
              <a:rPr lang="de-DE" sz="3600" b="0" dirty="0">
                <a:solidFill>
                  <a:schemeClr val="accent3"/>
                </a:solidFill>
                <a:cs typeface="TradeGothic Bold"/>
              </a:rPr>
              <a:t>Vielen Dank für Ihre Aufmerksamkeit!</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9169" y="228600"/>
            <a:ext cx="8519159" cy="1143000"/>
          </a:xfrm>
        </p:spPr>
        <p:txBody>
          <a:bodyPr>
            <a:normAutofit/>
          </a:bodyPr>
          <a:lstStyle/>
          <a:p>
            <a:r>
              <a:rPr lang="de-DE" sz="2800" dirty="0"/>
              <a:t>Wesentliche Gefährdungen für den Menschen</a:t>
            </a:r>
          </a:p>
        </p:txBody>
      </p:sp>
      <p:sp>
        <p:nvSpPr>
          <p:cNvPr id="28" name="Datumsplatzhalter 3"/>
          <p:cNvSpPr>
            <a:spLocks noGrp="1"/>
          </p:cNvSpPr>
          <p:nvPr>
            <p:ph type="dt" sz="half" idx="10"/>
          </p:nvPr>
        </p:nvSpPr>
        <p:spPr/>
        <p:txBody>
          <a:bodyPr/>
          <a:lstStyle/>
          <a:p>
            <a:pPr>
              <a:defRPr/>
            </a:pPr>
            <a:r>
              <a:rPr lang="de-DE"/>
              <a:t>Schulung 2025/2026</a:t>
            </a:r>
            <a:endParaRPr lang="de-DE" dirty="0"/>
          </a:p>
        </p:txBody>
      </p:sp>
      <p:sp>
        <p:nvSpPr>
          <p:cNvPr id="39" name="Foliennummernplatzhalter 38"/>
          <p:cNvSpPr>
            <a:spLocks noGrp="1"/>
          </p:cNvSpPr>
          <p:nvPr>
            <p:ph type="sldNum" sz="quarter" idx="12"/>
          </p:nvPr>
        </p:nvSpPr>
        <p:spPr/>
        <p:txBody>
          <a:bodyPr/>
          <a:lstStyle/>
          <a:p>
            <a:fld id="{7CD075E2-D637-49BF-BFFF-89AE0CCC57C6}" type="slidenum">
              <a:rPr lang="de-DE" smtClean="0"/>
              <a:pPr/>
              <a:t>3</a:t>
            </a:fld>
            <a:endParaRPr lang="de-DE" dirty="0"/>
          </a:p>
        </p:txBody>
      </p:sp>
      <p:pic>
        <p:nvPicPr>
          <p:cNvPr id="6" name="Inhaltsplatzhalter 5"/>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28353" r="27091"/>
          <a:stretch/>
        </p:blipFill>
        <p:spPr>
          <a:xfrm>
            <a:off x="6802293" y="2233278"/>
            <a:ext cx="1011237" cy="2266950"/>
          </a:xfrm>
          <a:prstGeom prst="rect">
            <a:avLst/>
          </a:prstGeom>
        </p:spPr>
      </p:pic>
      <p:sp>
        <p:nvSpPr>
          <p:cNvPr id="16" name="Rechteck 15"/>
          <p:cNvSpPr/>
          <p:nvPr/>
        </p:nvSpPr>
        <p:spPr>
          <a:xfrm>
            <a:off x="9984432" y="2276872"/>
            <a:ext cx="2029532" cy="307777"/>
          </a:xfrm>
          <a:prstGeom prst="rect">
            <a:avLst/>
          </a:prstGeom>
        </p:spPr>
        <p:txBody>
          <a:bodyPr wrap="square">
            <a:spAutoFit/>
          </a:bodyPr>
          <a:lstStyle/>
          <a:p>
            <a:r>
              <a:rPr lang="de-DE" sz="1400" dirty="0">
                <a:latin typeface="Arial" panose="020B0604020202020204" pitchFamily="34" charset="0"/>
                <a:cs typeface="Arial" pitchFamily="34" charset="0"/>
              </a:rPr>
              <a:t>Stromschlag</a:t>
            </a:r>
          </a:p>
        </p:txBody>
      </p:sp>
      <p:sp>
        <p:nvSpPr>
          <p:cNvPr id="18" name="Rechteck 17"/>
          <p:cNvSpPr/>
          <p:nvPr/>
        </p:nvSpPr>
        <p:spPr>
          <a:xfrm>
            <a:off x="9604366" y="3140968"/>
            <a:ext cx="2283920" cy="307777"/>
          </a:xfrm>
          <a:prstGeom prst="rect">
            <a:avLst/>
          </a:prstGeom>
        </p:spPr>
        <p:txBody>
          <a:bodyPr wrap="square">
            <a:spAutoFit/>
          </a:bodyPr>
          <a:lstStyle/>
          <a:p>
            <a:r>
              <a:rPr lang="de-DE" sz="1400" dirty="0">
                <a:latin typeface="Arial" panose="020B0604020202020204" pitchFamily="34" charset="0"/>
                <a:cs typeface="Arial" pitchFamily="34" charset="0"/>
              </a:rPr>
              <a:t>Gefahrstoffe</a:t>
            </a:r>
          </a:p>
        </p:txBody>
      </p:sp>
      <p:sp>
        <p:nvSpPr>
          <p:cNvPr id="20" name="Rechteck 19"/>
          <p:cNvSpPr/>
          <p:nvPr/>
        </p:nvSpPr>
        <p:spPr>
          <a:xfrm>
            <a:off x="4007768" y="1844824"/>
            <a:ext cx="1336206" cy="307777"/>
          </a:xfrm>
          <a:prstGeom prst="rect">
            <a:avLst/>
          </a:prstGeom>
        </p:spPr>
        <p:txBody>
          <a:bodyPr wrap="square">
            <a:spAutoFit/>
          </a:bodyPr>
          <a:lstStyle/>
          <a:p>
            <a:pPr algn="ctr"/>
            <a:r>
              <a:rPr lang="de-DE" sz="1400" dirty="0">
                <a:latin typeface="Arial" panose="020B0604020202020204" pitchFamily="34" charset="0"/>
                <a:cs typeface="Arial" pitchFamily="34" charset="0"/>
              </a:rPr>
              <a:t>Explosion</a:t>
            </a:r>
          </a:p>
        </p:txBody>
      </p:sp>
      <p:sp>
        <p:nvSpPr>
          <p:cNvPr id="21" name="Rechteck 20"/>
          <p:cNvSpPr/>
          <p:nvPr/>
        </p:nvSpPr>
        <p:spPr>
          <a:xfrm>
            <a:off x="8400256" y="4822232"/>
            <a:ext cx="875089" cy="307777"/>
          </a:xfrm>
          <a:prstGeom prst="rect">
            <a:avLst/>
          </a:prstGeom>
        </p:spPr>
        <p:txBody>
          <a:bodyPr wrap="square">
            <a:spAutoFit/>
          </a:bodyPr>
          <a:lstStyle/>
          <a:p>
            <a:r>
              <a:rPr lang="de-DE" sz="1400" dirty="0">
                <a:latin typeface="Arial" panose="020B0604020202020204" pitchFamily="34" charset="0"/>
                <a:cs typeface="Arial" pitchFamily="34" charset="0"/>
              </a:rPr>
              <a:t>Lärm </a:t>
            </a:r>
          </a:p>
        </p:txBody>
      </p:sp>
      <p:sp>
        <p:nvSpPr>
          <p:cNvPr id="22" name="Rechteck 21"/>
          <p:cNvSpPr/>
          <p:nvPr/>
        </p:nvSpPr>
        <p:spPr>
          <a:xfrm>
            <a:off x="3071664" y="2276872"/>
            <a:ext cx="1656184" cy="523220"/>
          </a:xfrm>
          <a:prstGeom prst="rect">
            <a:avLst/>
          </a:prstGeom>
        </p:spPr>
        <p:txBody>
          <a:bodyPr wrap="square">
            <a:spAutoFit/>
          </a:bodyPr>
          <a:lstStyle/>
          <a:p>
            <a:pPr algn="ctr"/>
            <a:r>
              <a:rPr lang="de-DE" sz="1400" dirty="0">
                <a:latin typeface="Arial" panose="020B0604020202020204" pitchFamily="34" charset="0"/>
                <a:cs typeface="Arial" pitchFamily="34" charset="0"/>
              </a:rPr>
              <a:t>Quetschen, Stolpern, Stoßen</a:t>
            </a:r>
          </a:p>
        </p:txBody>
      </p:sp>
      <p:sp>
        <p:nvSpPr>
          <p:cNvPr id="23" name="Rechteck 22"/>
          <p:cNvSpPr/>
          <p:nvPr/>
        </p:nvSpPr>
        <p:spPr>
          <a:xfrm>
            <a:off x="5231904" y="4750224"/>
            <a:ext cx="1222752" cy="553998"/>
          </a:xfrm>
          <a:prstGeom prst="rect">
            <a:avLst/>
          </a:prstGeom>
        </p:spPr>
        <p:txBody>
          <a:bodyPr wrap="square">
            <a:spAutoFit/>
          </a:bodyPr>
          <a:lstStyle/>
          <a:p>
            <a:r>
              <a:rPr lang="de-DE" sz="1400" dirty="0">
                <a:latin typeface="Arial" panose="020B0604020202020204" pitchFamily="34" charset="0"/>
                <a:cs typeface="Arial" pitchFamily="34" charset="0"/>
              </a:rPr>
              <a:t>Heiße</a:t>
            </a:r>
            <a:r>
              <a:rPr lang="de-DE" sz="1600" dirty="0">
                <a:latin typeface="Arial" panose="020B0604020202020204" pitchFamily="34" charset="0"/>
                <a:cs typeface="Arial" pitchFamily="34" charset="0"/>
              </a:rPr>
              <a:t> </a:t>
            </a:r>
            <a:r>
              <a:rPr lang="de-DE" sz="1400" dirty="0">
                <a:latin typeface="Arial" panose="020B0604020202020204" pitchFamily="34" charset="0"/>
                <a:cs typeface="Arial" pitchFamily="34" charset="0"/>
              </a:rPr>
              <a:t>Oberflächen</a:t>
            </a:r>
          </a:p>
        </p:txBody>
      </p:sp>
      <p:sp>
        <p:nvSpPr>
          <p:cNvPr id="38" name="Rechteck 37"/>
          <p:cNvSpPr/>
          <p:nvPr/>
        </p:nvSpPr>
        <p:spPr>
          <a:xfrm>
            <a:off x="286100" y="6012577"/>
            <a:ext cx="11683350" cy="523220"/>
          </a:xfrm>
          <a:prstGeom prst="rect">
            <a:avLst/>
          </a:prstGeom>
        </p:spPr>
        <p:txBody>
          <a:bodyPr wrap="square">
            <a:spAutoFit/>
          </a:bodyPr>
          <a:lstStyle/>
          <a:p>
            <a:pPr algn="ctr"/>
            <a:r>
              <a:rPr lang="de-DE" sz="1400" dirty="0">
                <a:solidFill>
                  <a:schemeClr val="accent5"/>
                </a:solidFill>
                <a:latin typeface="Arial" panose="020B0604020202020204" pitchFamily="34" charset="0"/>
                <a:cs typeface="Arial" panose="020B0604020202020204" pitchFamily="34" charset="0"/>
              </a:rPr>
              <a:t>Psychische Belastungen: </a:t>
            </a:r>
            <a:r>
              <a:rPr lang="de-DE" sz="1400" dirty="0">
                <a:solidFill>
                  <a:schemeClr val="accent1"/>
                </a:solidFill>
                <a:latin typeface="Arial" panose="020B0604020202020204" pitchFamily="34" charset="0"/>
                <a:cs typeface="Arial" panose="020B0604020202020204" pitchFamily="34" charset="0"/>
              </a:rPr>
              <a:t>Der Arbeitgeber </a:t>
            </a:r>
            <a:r>
              <a:rPr lang="de-DE" sz="1400" dirty="0">
                <a:latin typeface="Arial" panose="020B0604020202020204" pitchFamily="34" charset="0"/>
                <a:cs typeface="Arial" panose="020B0604020202020204" pitchFamily="34" charset="0"/>
              </a:rPr>
              <a:t>muss seit</a:t>
            </a:r>
            <a:r>
              <a:rPr lang="de-DE" sz="1400" dirty="0">
                <a:solidFill>
                  <a:schemeClr val="accent5"/>
                </a:solidFill>
                <a:latin typeface="Arial" panose="020B0604020202020204" pitchFamily="34" charset="0"/>
                <a:cs typeface="Arial" panose="020B0604020202020204" pitchFamily="34" charset="0"/>
              </a:rPr>
              <a:t> 01.06.2015 </a:t>
            </a:r>
            <a:r>
              <a:rPr lang="de-DE" sz="1400" dirty="0">
                <a:latin typeface="Arial" panose="020B0604020202020204" pitchFamily="34" charset="0"/>
                <a:cs typeface="Arial" panose="020B0604020202020204" pitchFamily="34" charset="0"/>
              </a:rPr>
              <a:t>auch psychische Belastungen der Beschäftigten in der GBU </a:t>
            </a:r>
            <a:r>
              <a:rPr lang="de-DE" sz="1400" dirty="0">
                <a:solidFill>
                  <a:schemeClr val="accent1"/>
                </a:solidFill>
                <a:latin typeface="Arial" panose="020B0604020202020204" pitchFamily="34" charset="0"/>
                <a:cs typeface="Arial" panose="020B0604020202020204" pitchFamily="34" charset="0"/>
              </a:rPr>
              <a:t>berücksichtigen (§3, Abs. 2, BetrSichV).</a:t>
            </a:r>
          </a:p>
        </p:txBody>
      </p:sp>
      <p:sp>
        <p:nvSpPr>
          <p:cNvPr id="3" name="Rechteck 2"/>
          <p:cNvSpPr/>
          <p:nvPr/>
        </p:nvSpPr>
        <p:spPr>
          <a:xfrm>
            <a:off x="5367154" y="6495148"/>
            <a:ext cx="2124299" cy="246221"/>
          </a:xfrm>
          <a:prstGeom prst="rect">
            <a:avLst/>
          </a:prstGeom>
        </p:spPr>
        <p:txBody>
          <a:bodyPr wrap="none">
            <a:spAutoFit/>
          </a:bodyPr>
          <a:lstStyle/>
          <a:p>
            <a:r>
              <a:rPr lang="de-DE" sz="1000" dirty="0">
                <a:latin typeface="Arial" pitchFamily="34" charset="0"/>
                <a:cs typeface="Arial" pitchFamily="34" charset="0"/>
              </a:rPr>
              <a:t>Quelle: ASR 1.3, BAUA; ISO 7010</a:t>
            </a:r>
          </a:p>
        </p:txBody>
      </p:sp>
      <p:pic>
        <p:nvPicPr>
          <p:cNvPr id="32" name="Grafik 31">
            <a:extLst>
              <a:ext uri="{FF2B5EF4-FFF2-40B4-BE49-F238E27FC236}">
                <a16:creationId xmlns:a16="http://schemas.microsoft.com/office/drawing/2014/main" id="{1F24224A-1CEC-0254-DB07-B648ECB083D7}"/>
              </a:ext>
            </a:extLst>
          </p:cNvPr>
          <p:cNvPicPr>
            <a:picLocks noChangeAspect="1"/>
          </p:cNvPicPr>
          <p:nvPr/>
        </p:nvPicPr>
        <p:blipFill>
          <a:blip r:embed="rId4"/>
          <a:srcRect t="13766" b="12457"/>
          <a:stretch>
            <a:fillRect/>
          </a:stretch>
        </p:blipFill>
        <p:spPr>
          <a:xfrm>
            <a:off x="7496851" y="4725144"/>
            <a:ext cx="962740" cy="720000"/>
          </a:xfrm>
          <a:prstGeom prst="rect">
            <a:avLst/>
          </a:prstGeom>
        </p:spPr>
      </p:pic>
      <p:pic>
        <p:nvPicPr>
          <p:cNvPr id="37" name="Grafik 36">
            <a:extLst>
              <a:ext uri="{FF2B5EF4-FFF2-40B4-BE49-F238E27FC236}">
                <a16:creationId xmlns:a16="http://schemas.microsoft.com/office/drawing/2014/main" id="{DD33D4F1-E63B-5F25-7DE4-84C827E89B0C}"/>
              </a:ext>
            </a:extLst>
          </p:cNvPr>
          <p:cNvPicPr>
            <a:picLocks noChangeAspect="1"/>
          </p:cNvPicPr>
          <p:nvPr/>
        </p:nvPicPr>
        <p:blipFill>
          <a:blip r:embed="rId5"/>
          <a:srcRect t="9899" b="12087"/>
          <a:stretch>
            <a:fillRect/>
          </a:stretch>
        </p:blipFill>
        <p:spPr>
          <a:xfrm>
            <a:off x="7315700" y="1268333"/>
            <a:ext cx="1084556" cy="792515"/>
          </a:xfrm>
          <a:prstGeom prst="rect">
            <a:avLst/>
          </a:prstGeom>
        </p:spPr>
      </p:pic>
      <p:pic>
        <p:nvPicPr>
          <p:cNvPr id="7" name="Grafik 6">
            <a:extLst>
              <a:ext uri="{FF2B5EF4-FFF2-40B4-BE49-F238E27FC236}">
                <a16:creationId xmlns:a16="http://schemas.microsoft.com/office/drawing/2014/main" id="{DDA96EF0-3987-5FFF-F673-6E50255B7D49}"/>
              </a:ext>
            </a:extLst>
          </p:cNvPr>
          <p:cNvPicPr>
            <a:picLocks noChangeAspect="1"/>
          </p:cNvPicPr>
          <p:nvPr/>
        </p:nvPicPr>
        <p:blipFill>
          <a:blip r:embed="rId6"/>
          <a:stretch>
            <a:fillRect/>
          </a:stretch>
        </p:blipFill>
        <p:spPr>
          <a:xfrm>
            <a:off x="8564130" y="1412776"/>
            <a:ext cx="810600" cy="775014"/>
          </a:xfrm>
          <a:prstGeom prst="rect">
            <a:avLst/>
          </a:prstGeom>
        </p:spPr>
      </p:pic>
      <p:pic>
        <p:nvPicPr>
          <p:cNvPr id="9" name="Grafik 8">
            <a:extLst>
              <a:ext uri="{FF2B5EF4-FFF2-40B4-BE49-F238E27FC236}">
                <a16:creationId xmlns:a16="http://schemas.microsoft.com/office/drawing/2014/main" id="{4C214A97-0679-CF83-9AB3-09D7D84409CB}"/>
              </a:ext>
            </a:extLst>
          </p:cNvPr>
          <p:cNvPicPr>
            <a:picLocks noChangeAspect="1"/>
          </p:cNvPicPr>
          <p:nvPr/>
        </p:nvPicPr>
        <p:blipFill>
          <a:blip r:embed="rId7"/>
          <a:stretch>
            <a:fillRect/>
          </a:stretch>
        </p:blipFill>
        <p:spPr>
          <a:xfrm>
            <a:off x="4943852" y="3140968"/>
            <a:ext cx="805380" cy="720000"/>
          </a:xfrm>
          <a:prstGeom prst="rect">
            <a:avLst/>
          </a:prstGeom>
        </p:spPr>
      </p:pic>
      <p:pic>
        <p:nvPicPr>
          <p:cNvPr id="13" name="Grafik 12">
            <a:extLst>
              <a:ext uri="{FF2B5EF4-FFF2-40B4-BE49-F238E27FC236}">
                <a16:creationId xmlns:a16="http://schemas.microsoft.com/office/drawing/2014/main" id="{F0E6E0EB-4D2D-63EA-98D6-E398328DD4C5}"/>
              </a:ext>
            </a:extLst>
          </p:cNvPr>
          <p:cNvPicPr>
            <a:picLocks noChangeAspect="1"/>
          </p:cNvPicPr>
          <p:nvPr/>
        </p:nvPicPr>
        <p:blipFill>
          <a:blip r:embed="rId8"/>
          <a:stretch>
            <a:fillRect/>
          </a:stretch>
        </p:blipFill>
        <p:spPr>
          <a:xfrm>
            <a:off x="5447928" y="3861048"/>
            <a:ext cx="794640" cy="720000"/>
          </a:xfrm>
          <a:prstGeom prst="rect">
            <a:avLst/>
          </a:prstGeom>
        </p:spPr>
      </p:pic>
      <p:pic>
        <p:nvPicPr>
          <p:cNvPr id="27" name="Grafik 26">
            <a:extLst>
              <a:ext uri="{FF2B5EF4-FFF2-40B4-BE49-F238E27FC236}">
                <a16:creationId xmlns:a16="http://schemas.microsoft.com/office/drawing/2014/main" id="{176DAC0A-0B82-FC87-6AF5-E3D53417F88F}"/>
              </a:ext>
            </a:extLst>
          </p:cNvPr>
          <p:cNvPicPr>
            <a:picLocks noChangeAspect="1"/>
          </p:cNvPicPr>
          <p:nvPr/>
        </p:nvPicPr>
        <p:blipFill>
          <a:blip r:embed="rId9"/>
          <a:stretch>
            <a:fillRect/>
          </a:stretch>
        </p:blipFill>
        <p:spPr>
          <a:xfrm>
            <a:off x="6264137" y="1340768"/>
            <a:ext cx="774620" cy="720000"/>
          </a:xfrm>
          <a:prstGeom prst="rect">
            <a:avLst/>
          </a:prstGeom>
        </p:spPr>
      </p:pic>
      <p:pic>
        <p:nvPicPr>
          <p:cNvPr id="31" name="Grafik 30">
            <a:extLst>
              <a:ext uri="{FF2B5EF4-FFF2-40B4-BE49-F238E27FC236}">
                <a16:creationId xmlns:a16="http://schemas.microsoft.com/office/drawing/2014/main" id="{CAEFBA60-7780-BD4F-8684-09132DFE4100}"/>
              </a:ext>
            </a:extLst>
          </p:cNvPr>
          <p:cNvPicPr>
            <a:picLocks noChangeAspect="1"/>
          </p:cNvPicPr>
          <p:nvPr/>
        </p:nvPicPr>
        <p:blipFill>
          <a:blip r:embed="rId10"/>
          <a:stretch>
            <a:fillRect/>
          </a:stretch>
        </p:blipFill>
        <p:spPr>
          <a:xfrm>
            <a:off x="9009083" y="2276872"/>
            <a:ext cx="816320" cy="720000"/>
          </a:xfrm>
          <a:prstGeom prst="rect">
            <a:avLst/>
          </a:prstGeom>
        </p:spPr>
      </p:pic>
      <p:pic>
        <p:nvPicPr>
          <p:cNvPr id="34" name="Grafik 33">
            <a:extLst>
              <a:ext uri="{FF2B5EF4-FFF2-40B4-BE49-F238E27FC236}">
                <a16:creationId xmlns:a16="http://schemas.microsoft.com/office/drawing/2014/main" id="{1D6847D7-5257-C71D-E134-356EF043C715}"/>
              </a:ext>
            </a:extLst>
          </p:cNvPr>
          <p:cNvPicPr>
            <a:picLocks noChangeAspect="1"/>
          </p:cNvPicPr>
          <p:nvPr/>
        </p:nvPicPr>
        <p:blipFill>
          <a:blip r:embed="rId11"/>
          <a:stretch>
            <a:fillRect/>
          </a:stretch>
        </p:blipFill>
        <p:spPr>
          <a:xfrm>
            <a:off x="6290755" y="4741513"/>
            <a:ext cx="817240" cy="720000"/>
          </a:xfrm>
          <a:prstGeom prst="rect">
            <a:avLst/>
          </a:prstGeom>
        </p:spPr>
      </p:pic>
      <p:pic>
        <p:nvPicPr>
          <p:cNvPr id="36" name="Grafik 35">
            <a:extLst>
              <a:ext uri="{FF2B5EF4-FFF2-40B4-BE49-F238E27FC236}">
                <a16:creationId xmlns:a16="http://schemas.microsoft.com/office/drawing/2014/main" id="{2B890ADE-196E-C123-1581-CE5CC655DB44}"/>
              </a:ext>
            </a:extLst>
          </p:cNvPr>
          <p:cNvPicPr>
            <a:picLocks noChangeAspect="1"/>
          </p:cNvPicPr>
          <p:nvPr/>
        </p:nvPicPr>
        <p:blipFill>
          <a:blip r:embed="rId12"/>
          <a:stretch>
            <a:fillRect/>
          </a:stretch>
        </p:blipFill>
        <p:spPr>
          <a:xfrm>
            <a:off x="4756062" y="2276872"/>
            <a:ext cx="810300" cy="720000"/>
          </a:xfrm>
          <a:prstGeom prst="rect">
            <a:avLst/>
          </a:prstGeom>
        </p:spPr>
      </p:pic>
      <p:pic>
        <p:nvPicPr>
          <p:cNvPr id="41" name="Grafik 40">
            <a:extLst>
              <a:ext uri="{FF2B5EF4-FFF2-40B4-BE49-F238E27FC236}">
                <a16:creationId xmlns:a16="http://schemas.microsoft.com/office/drawing/2014/main" id="{C2DC5CEC-C505-FE9E-ABA7-8FB0AB341168}"/>
              </a:ext>
            </a:extLst>
          </p:cNvPr>
          <p:cNvPicPr>
            <a:picLocks noChangeAspect="1"/>
          </p:cNvPicPr>
          <p:nvPr/>
        </p:nvPicPr>
        <p:blipFill>
          <a:blip r:embed="rId13"/>
          <a:stretch>
            <a:fillRect/>
          </a:stretch>
        </p:blipFill>
        <p:spPr>
          <a:xfrm>
            <a:off x="5178391" y="1412776"/>
            <a:ext cx="810600" cy="720000"/>
          </a:xfrm>
          <a:prstGeom prst="rect">
            <a:avLst/>
          </a:prstGeom>
        </p:spPr>
      </p:pic>
      <p:sp>
        <p:nvSpPr>
          <p:cNvPr id="4" name="Rechteck 3">
            <a:extLst>
              <a:ext uri="{FF2B5EF4-FFF2-40B4-BE49-F238E27FC236}">
                <a16:creationId xmlns:a16="http://schemas.microsoft.com/office/drawing/2014/main" id="{19C83714-D54E-A06F-D6D1-31D6D3ACCF17}"/>
              </a:ext>
            </a:extLst>
          </p:cNvPr>
          <p:cNvSpPr/>
          <p:nvPr/>
        </p:nvSpPr>
        <p:spPr>
          <a:xfrm>
            <a:off x="263352" y="1628800"/>
            <a:ext cx="2856315" cy="584775"/>
          </a:xfrm>
          <a:prstGeom prst="rect">
            <a:avLst/>
          </a:prstGeom>
        </p:spPr>
        <p:txBody>
          <a:bodyPr wrap="square">
            <a:spAutoFit/>
          </a:bodyPr>
          <a:lstStyle/>
          <a:p>
            <a:r>
              <a:rPr lang="de-DE" sz="1600" dirty="0">
                <a:latin typeface="Arial" panose="020B0604020202020204" pitchFamily="34" charset="0"/>
                <a:cs typeface="Arial" pitchFamily="34" charset="0"/>
              </a:rPr>
              <a:t>Gefährdungen durch Biogas und seine Inhaltsstoffe</a:t>
            </a:r>
          </a:p>
        </p:txBody>
      </p:sp>
      <p:sp>
        <p:nvSpPr>
          <p:cNvPr id="5" name="Rechteck 4">
            <a:extLst>
              <a:ext uri="{FF2B5EF4-FFF2-40B4-BE49-F238E27FC236}">
                <a16:creationId xmlns:a16="http://schemas.microsoft.com/office/drawing/2014/main" id="{2B0D6CCF-05AD-6E16-B77A-D4D328406B7A}"/>
              </a:ext>
            </a:extLst>
          </p:cNvPr>
          <p:cNvSpPr/>
          <p:nvPr/>
        </p:nvSpPr>
        <p:spPr>
          <a:xfrm>
            <a:off x="210471" y="2276872"/>
            <a:ext cx="2856315" cy="584775"/>
          </a:xfrm>
          <a:prstGeom prst="rect">
            <a:avLst/>
          </a:prstGeom>
        </p:spPr>
        <p:txBody>
          <a:bodyPr wrap="square">
            <a:spAutoFit/>
          </a:bodyPr>
          <a:lstStyle/>
          <a:p>
            <a:r>
              <a:rPr lang="de-DE" sz="1600" dirty="0">
                <a:latin typeface="Arial" panose="020B0604020202020204" pitchFamily="34" charset="0"/>
                <a:cs typeface="Arial" pitchFamily="34" charset="0"/>
              </a:rPr>
              <a:t>Mechanische und Elektrische Gefährdungen</a:t>
            </a:r>
          </a:p>
        </p:txBody>
      </p:sp>
      <p:cxnSp>
        <p:nvCxnSpPr>
          <p:cNvPr id="11" name="Gerader Verbinder 10">
            <a:extLst>
              <a:ext uri="{FF2B5EF4-FFF2-40B4-BE49-F238E27FC236}">
                <a16:creationId xmlns:a16="http://schemas.microsoft.com/office/drawing/2014/main" id="{A9ABC1A4-2507-E201-9F81-07CDD2926EF4}"/>
              </a:ext>
            </a:extLst>
          </p:cNvPr>
          <p:cNvCxnSpPr>
            <a:cxnSpLocks/>
          </p:cNvCxnSpPr>
          <p:nvPr/>
        </p:nvCxnSpPr>
        <p:spPr bwMode="auto">
          <a:xfrm>
            <a:off x="210471" y="2204864"/>
            <a:ext cx="11684736" cy="2351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Rechteck 14">
            <a:extLst>
              <a:ext uri="{FF2B5EF4-FFF2-40B4-BE49-F238E27FC236}">
                <a16:creationId xmlns:a16="http://schemas.microsoft.com/office/drawing/2014/main" id="{7514B486-35BE-CA77-E0A6-A224BCD74E8F}"/>
              </a:ext>
            </a:extLst>
          </p:cNvPr>
          <p:cNvSpPr/>
          <p:nvPr/>
        </p:nvSpPr>
        <p:spPr>
          <a:xfrm>
            <a:off x="5663952" y="1052736"/>
            <a:ext cx="1835370" cy="307777"/>
          </a:xfrm>
          <a:prstGeom prst="rect">
            <a:avLst/>
          </a:prstGeom>
        </p:spPr>
        <p:txBody>
          <a:bodyPr wrap="square">
            <a:spAutoFit/>
          </a:bodyPr>
          <a:lstStyle/>
          <a:p>
            <a:pPr algn="ctr"/>
            <a:r>
              <a:rPr lang="de-DE" sz="1400" dirty="0">
                <a:latin typeface="Arial" panose="020B0604020202020204" pitchFamily="34" charset="0"/>
                <a:cs typeface="Arial" pitchFamily="34" charset="0"/>
              </a:rPr>
              <a:t>Gesundheitsgefahr</a:t>
            </a:r>
          </a:p>
        </p:txBody>
      </p:sp>
      <p:sp>
        <p:nvSpPr>
          <p:cNvPr id="17" name="Rechteck 16">
            <a:extLst>
              <a:ext uri="{FF2B5EF4-FFF2-40B4-BE49-F238E27FC236}">
                <a16:creationId xmlns:a16="http://schemas.microsoft.com/office/drawing/2014/main" id="{7F6B6E7B-ECF8-764C-CB70-F006D20C1682}"/>
              </a:ext>
            </a:extLst>
          </p:cNvPr>
          <p:cNvSpPr/>
          <p:nvPr/>
        </p:nvSpPr>
        <p:spPr>
          <a:xfrm>
            <a:off x="7034536" y="1052736"/>
            <a:ext cx="2157808" cy="307777"/>
          </a:xfrm>
          <a:prstGeom prst="rect">
            <a:avLst/>
          </a:prstGeom>
        </p:spPr>
        <p:txBody>
          <a:bodyPr wrap="square">
            <a:spAutoFit/>
          </a:bodyPr>
          <a:lstStyle/>
          <a:p>
            <a:pPr algn="ctr"/>
            <a:r>
              <a:rPr lang="de-DE" sz="1400" dirty="0">
                <a:latin typeface="Arial" panose="020B0604020202020204" pitchFamily="34" charset="0"/>
                <a:cs typeface="Arial" pitchFamily="34" charset="0"/>
              </a:rPr>
              <a:t>Ersticken</a:t>
            </a:r>
          </a:p>
        </p:txBody>
      </p:sp>
      <p:sp>
        <p:nvSpPr>
          <p:cNvPr id="25" name="Rechteck 24">
            <a:extLst>
              <a:ext uri="{FF2B5EF4-FFF2-40B4-BE49-F238E27FC236}">
                <a16:creationId xmlns:a16="http://schemas.microsoft.com/office/drawing/2014/main" id="{A5D2CF45-BCA1-7A67-C536-EC7FE0828BDE}"/>
              </a:ext>
            </a:extLst>
          </p:cNvPr>
          <p:cNvSpPr/>
          <p:nvPr/>
        </p:nvSpPr>
        <p:spPr>
          <a:xfrm>
            <a:off x="9069399" y="1825079"/>
            <a:ext cx="1400461" cy="307777"/>
          </a:xfrm>
          <a:prstGeom prst="rect">
            <a:avLst/>
          </a:prstGeom>
        </p:spPr>
        <p:txBody>
          <a:bodyPr wrap="square">
            <a:spAutoFit/>
          </a:bodyPr>
          <a:lstStyle/>
          <a:p>
            <a:pPr algn="ctr"/>
            <a:r>
              <a:rPr lang="de-DE" sz="1400" dirty="0">
                <a:latin typeface="Arial" panose="020B0604020202020204" pitchFamily="34" charset="0"/>
                <a:cs typeface="Arial" pitchFamily="34" charset="0"/>
              </a:rPr>
              <a:t>Brand</a:t>
            </a:r>
          </a:p>
        </p:txBody>
      </p:sp>
      <p:cxnSp>
        <p:nvCxnSpPr>
          <p:cNvPr id="33" name="Gerader Verbinder 32">
            <a:extLst>
              <a:ext uri="{FF2B5EF4-FFF2-40B4-BE49-F238E27FC236}">
                <a16:creationId xmlns:a16="http://schemas.microsoft.com/office/drawing/2014/main" id="{B805CC38-12C6-5BC3-A590-5462652A8BB9}"/>
              </a:ext>
            </a:extLst>
          </p:cNvPr>
          <p:cNvCxnSpPr>
            <a:cxnSpLocks/>
          </p:cNvCxnSpPr>
          <p:nvPr/>
        </p:nvCxnSpPr>
        <p:spPr bwMode="auto">
          <a:xfrm>
            <a:off x="210471" y="3045448"/>
            <a:ext cx="11684736" cy="235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Gerader Verbinder 39">
            <a:extLst>
              <a:ext uri="{FF2B5EF4-FFF2-40B4-BE49-F238E27FC236}">
                <a16:creationId xmlns:a16="http://schemas.microsoft.com/office/drawing/2014/main" id="{6C54FBB2-889D-391D-3C12-28D9E3785E85}"/>
              </a:ext>
            </a:extLst>
          </p:cNvPr>
          <p:cNvCxnSpPr>
            <a:cxnSpLocks/>
          </p:cNvCxnSpPr>
          <p:nvPr/>
        </p:nvCxnSpPr>
        <p:spPr bwMode="auto">
          <a:xfrm>
            <a:off x="2999656" y="1556792"/>
            <a:ext cx="1384" cy="422540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4" name="Rechteck 43">
            <a:extLst>
              <a:ext uri="{FF2B5EF4-FFF2-40B4-BE49-F238E27FC236}">
                <a16:creationId xmlns:a16="http://schemas.microsoft.com/office/drawing/2014/main" id="{1FDAD7C7-989E-7EC8-80A7-3DBB14B519AA}"/>
              </a:ext>
            </a:extLst>
          </p:cNvPr>
          <p:cNvSpPr/>
          <p:nvPr/>
        </p:nvSpPr>
        <p:spPr>
          <a:xfrm>
            <a:off x="251353" y="3140968"/>
            <a:ext cx="2856315" cy="584775"/>
          </a:xfrm>
          <a:prstGeom prst="rect">
            <a:avLst/>
          </a:prstGeom>
        </p:spPr>
        <p:txBody>
          <a:bodyPr wrap="square">
            <a:spAutoFit/>
          </a:bodyPr>
          <a:lstStyle/>
          <a:p>
            <a:r>
              <a:rPr lang="de-DE" sz="1600" dirty="0">
                <a:latin typeface="Arial" panose="020B0604020202020204" pitchFamily="34" charset="0"/>
                <a:cs typeface="Arial" pitchFamily="34" charset="0"/>
              </a:rPr>
              <a:t>Chemische und biologische Gefährdungen </a:t>
            </a:r>
          </a:p>
        </p:txBody>
      </p:sp>
      <p:cxnSp>
        <p:nvCxnSpPr>
          <p:cNvPr id="45" name="Gerader Verbinder 44">
            <a:extLst>
              <a:ext uri="{FF2B5EF4-FFF2-40B4-BE49-F238E27FC236}">
                <a16:creationId xmlns:a16="http://schemas.microsoft.com/office/drawing/2014/main" id="{89DA8434-A733-C0FC-4C55-220B6FD93310}"/>
              </a:ext>
            </a:extLst>
          </p:cNvPr>
          <p:cNvCxnSpPr>
            <a:cxnSpLocks/>
          </p:cNvCxnSpPr>
          <p:nvPr/>
        </p:nvCxnSpPr>
        <p:spPr bwMode="auto">
          <a:xfrm>
            <a:off x="263097" y="4653136"/>
            <a:ext cx="11684736" cy="2351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6" name="Rechteck 45">
            <a:extLst>
              <a:ext uri="{FF2B5EF4-FFF2-40B4-BE49-F238E27FC236}">
                <a16:creationId xmlns:a16="http://schemas.microsoft.com/office/drawing/2014/main" id="{A831F331-F5D5-473C-2FDB-421927708E27}"/>
              </a:ext>
            </a:extLst>
          </p:cNvPr>
          <p:cNvSpPr/>
          <p:nvPr/>
        </p:nvSpPr>
        <p:spPr>
          <a:xfrm>
            <a:off x="3863752" y="3933056"/>
            <a:ext cx="1656184" cy="307777"/>
          </a:xfrm>
          <a:prstGeom prst="rect">
            <a:avLst/>
          </a:prstGeom>
        </p:spPr>
        <p:txBody>
          <a:bodyPr wrap="square">
            <a:spAutoFit/>
          </a:bodyPr>
          <a:lstStyle/>
          <a:p>
            <a:pPr algn="ctr"/>
            <a:r>
              <a:rPr lang="de-DE" sz="1400" dirty="0">
                <a:latin typeface="Arial" panose="020B0604020202020204" pitchFamily="34" charset="0"/>
                <a:cs typeface="Arial" pitchFamily="34" charset="0"/>
              </a:rPr>
              <a:t>Absturz</a:t>
            </a:r>
          </a:p>
        </p:txBody>
      </p:sp>
      <p:cxnSp>
        <p:nvCxnSpPr>
          <p:cNvPr id="47" name="Gerader Verbinder 46">
            <a:extLst>
              <a:ext uri="{FF2B5EF4-FFF2-40B4-BE49-F238E27FC236}">
                <a16:creationId xmlns:a16="http://schemas.microsoft.com/office/drawing/2014/main" id="{BAABFCD7-046C-FCE2-DD48-D764F9D903A8}"/>
              </a:ext>
            </a:extLst>
          </p:cNvPr>
          <p:cNvCxnSpPr>
            <a:cxnSpLocks/>
          </p:cNvCxnSpPr>
          <p:nvPr/>
        </p:nvCxnSpPr>
        <p:spPr bwMode="auto">
          <a:xfrm>
            <a:off x="263097" y="3861048"/>
            <a:ext cx="11684736" cy="2351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9" name="Textfeld 48">
            <a:extLst>
              <a:ext uri="{FF2B5EF4-FFF2-40B4-BE49-F238E27FC236}">
                <a16:creationId xmlns:a16="http://schemas.microsoft.com/office/drawing/2014/main" id="{6D64D881-9FA2-F39E-50CE-7A323B0A4A8F}"/>
              </a:ext>
            </a:extLst>
          </p:cNvPr>
          <p:cNvSpPr txBox="1"/>
          <p:nvPr/>
        </p:nvSpPr>
        <p:spPr>
          <a:xfrm>
            <a:off x="251353" y="3933056"/>
            <a:ext cx="2786820" cy="584775"/>
          </a:xfrm>
          <a:prstGeom prst="rect">
            <a:avLst/>
          </a:prstGeom>
        </p:spPr>
        <p:txBody>
          <a:bodyPr wrap="square">
            <a:spAutoFit/>
          </a:bodyPr>
          <a:lstStyle>
            <a:defPPr>
              <a:defRPr lang="de-DE"/>
            </a:defPPr>
            <a:lvl1pPr>
              <a:defRPr sz="1600">
                <a:latin typeface="Arial" panose="020B0604020202020204" pitchFamily="34" charset="0"/>
                <a:cs typeface="Arial" pitchFamily="34" charset="0"/>
              </a:defRPr>
            </a:lvl1pPr>
          </a:lstStyle>
          <a:p>
            <a:r>
              <a:rPr lang="de-DE" dirty="0"/>
              <a:t>Gefährdungen durch Arbeiten in großer Höhe </a:t>
            </a:r>
          </a:p>
        </p:txBody>
      </p:sp>
      <p:sp>
        <p:nvSpPr>
          <p:cNvPr id="50" name="Textfeld 49">
            <a:extLst>
              <a:ext uri="{FF2B5EF4-FFF2-40B4-BE49-F238E27FC236}">
                <a16:creationId xmlns:a16="http://schemas.microsoft.com/office/drawing/2014/main" id="{80AC4D31-E4D3-0A2D-8A82-799B24AE4B8F}"/>
              </a:ext>
            </a:extLst>
          </p:cNvPr>
          <p:cNvSpPr txBox="1"/>
          <p:nvPr/>
        </p:nvSpPr>
        <p:spPr>
          <a:xfrm>
            <a:off x="286100" y="4750224"/>
            <a:ext cx="2786820" cy="338554"/>
          </a:xfrm>
          <a:prstGeom prst="rect">
            <a:avLst/>
          </a:prstGeom>
        </p:spPr>
        <p:txBody>
          <a:bodyPr wrap="square">
            <a:spAutoFit/>
          </a:bodyPr>
          <a:lstStyle>
            <a:defPPr>
              <a:defRPr lang="de-DE"/>
            </a:defPPr>
            <a:lvl1pPr>
              <a:defRPr sz="1600">
                <a:latin typeface="Arial" panose="020B0604020202020204" pitchFamily="34" charset="0"/>
                <a:cs typeface="Arial" pitchFamily="34" charset="0"/>
              </a:defRPr>
            </a:lvl1pPr>
          </a:lstStyle>
          <a:p>
            <a:r>
              <a:rPr lang="de-DE" dirty="0"/>
              <a:t>Sonstige Gefährdungen</a:t>
            </a:r>
          </a:p>
        </p:txBody>
      </p:sp>
      <p:sp>
        <p:nvSpPr>
          <p:cNvPr id="51" name="Rechteck 50">
            <a:extLst>
              <a:ext uri="{FF2B5EF4-FFF2-40B4-BE49-F238E27FC236}">
                <a16:creationId xmlns:a16="http://schemas.microsoft.com/office/drawing/2014/main" id="{C4E661D6-B381-4DD7-7C2A-0A98D1F6A7D1}"/>
              </a:ext>
            </a:extLst>
          </p:cNvPr>
          <p:cNvSpPr/>
          <p:nvPr/>
        </p:nvSpPr>
        <p:spPr>
          <a:xfrm>
            <a:off x="3368080" y="3140968"/>
            <a:ext cx="1656184" cy="523220"/>
          </a:xfrm>
          <a:prstGeom prst="rect">
            <a:avLst/>
          </a:prstGeom>
        </p:spPr>
        <p:txBody>
          <a:bodyPr wrap="square">
            <a:spAutoFit/>
          </a:bodyPr>
          <a:lstStyle/>
          <a:p>
            <a:pPr algn="ctr"/>
            <a:r>
              <a:rPr lang="de-DE" sz="1400" dirty="0">
                <a:latin typeface="Arial" panose="020B0604020202020204" pitchFamily="34" charset="0"/>
                <a:cs typeface="Arial" pitchFamily="34" charset="0"/>
              </a:rPr>
              <a:t>Pilze, Viren, Bakterien</a:t>
            </a:r>
          </a:p>
        </p:txBody>
      </p:sp>
      <p:sp>
        <p:nvSpPr>
          <p:cNvPr id="52" name="Rechteck 51">
            <a:extLst>
              <a:ext uri="{FF2B5EF4-FFF2-40B4-BE49-F238E27FC236}">
                <a16:creationId xmlns:a16="http://schemas.microsoft.com/office/drawing/2014/main" id="{DED7785D-B549-7FE3-70D4-9208D44562F0}"/>
              </a:ext>
            </a:extLst>
          </p:cNvPr>
          <p:cNvSpPr/>
          <p:nvPr/>
        </p:nvSpPr>
        <p:spPr>
          <a:xfrm>
            <a:off x="9264352" y="3913892"/>
            <a:ext cx="1656184" cy="523220"/>
          </a:xfrm>
          <a:prstGeom prst="rect">
            <a:avLst/>
          </a:prstGeom>
        </p:spPr>
        <p:txBody>
          <a:bodyPr wrap="square">
            <a:spAutoFit/>
          </a:bodyPr>
          <a:lstStyle/>
          <a:p>
            <a:pPr algn="ctr"/>
            <a:r>
              <a:rPr lang="de-DE" sz="1400" dirty="0">
                <a:latin typeface="Arial" panose="020B0604020202020204" pitchFamily="34" charset="0"/>
                <a:cs typeface="Arial" pitchFamily="34" charset="0"/>
              </a:rPr>
              <a:t>Herabfallende Gegenstände</a:t>
            </a:r>
          </a:p>
        </p:txBody>
      </p:sp>
      <p:pic>
        <p:nvPicPr>
          <p:cNvPr id="53" name="Grafik 52">
            <a:extLst>
              <a:ext uri="{FF2B5EF4-FFF2-40B4-BE49-F238E27FC236}">
                <a16:creationId xmlns:a16="http://schemas.microsoft.com/office/drawing/2014/main" id="{AE11CB6F-B73C-7F16-C464-DF3AA4810E03}"/>
              </a:ext>
            </a:extLst>
          </p:cNvPr>
          <p:cNvPicPr>
            <a:picLocks noChangeAspect="1"/>
          </p:cNvPicPr>
          <p:nvPr/>
        </p:nvPicPr>
        <p:blipFill>
          <a:blip r:embed="rId9"/>
          <a:stretch>
            <a:fillRect/>
          </a:stretch>
        </p:blipFill>
        <p:spPr>
          <a:xfrm>
            <a:off x="8463726" y="3933056"/>
            <a:ext cx="774620" cy="720000"/>
          </a:xfrm>
          <a:prstGeom prst="rect">
            <a:avLst/>
          </a:prstGeom>
        </p:spPr>
      </p:pic>
      <p:pic>
        <p:nvPicPr>
          <p:cNvPr id="54" name="Grafik 53">
            <a:extLst>
              <a:ext uri="{FF2B5EF4-FFF2-40B4-BE49-F238E27FC236}">
                <a16:creationId xmlns:a16="http://schemas.microsoft.com/office/drawing/2014/main" id="{9FC88A1F-51BC-5E6A-3AE9-CDB41BA30F84}"/>
              </a:ext>
            </a:extLst>
          </p:cNvPr>
          <p:cNvPicPr>
            <a:picLocks noChangeAspect="1"/>
          </p:cNvPicPr>
          <p:nvPr/>
        </p:nvPicPr>
        <p:blipFill>
          <a:blip r:embed="rId7"/>
          <a:stretch>
            <a:fillRect/>
          </a:stretch>
        </p:blipFill>
        <p:spPr>
          <a:xfrm>
            <a:off x="8866592" y="3137846"/>
            <a:ext cx="805380" cy="720000"/>
          </a:xfrm>
          <a:prstGeom prst="rect">
            <a:avLst/>
          </a:prstGeom>
        </p:spPr>
      </p:pic>
      <p:sp>
        <p:nvSpPr>
          <p:cNvPr id="55" name="Rechteck 54">
            <a:extLst>
              <a:ext uri="{FF2B5EF4-FFF2-40B4-BE49-F238E27FC236}">
                <a16:creationId xmlns:a16="http://schemas.microsoft.com/office/drawing/2014/main" id="{6AE95D46-3383-93C2-8F1A-8F8000BAF516}"/>
              </a:ext>
            </a:extLst>
          </p:cNvPr>
          <p:cNvSpPr/>
          <p:nvPr/>
        </p:nvSpPr>
        <p:spPr>
          <a:xfrm>
            <a:off x="2927648" y="5517232"/>
            <a:ext cx="9361040" cy="292388"/>
          </a:xfrm>
          <a:prstGeom prst="rect">
            <a:avLst/>
          </a:prstGeom>
        </p:spPr>
        <p:txBody>
          <a:bodyPr wrap="square">
            <a:spAutoFit/>
          </a:bodyPr>
          <a:lstStyle/>
          <a:p>
            <a:r>
              <a:rPr lang="de-DE" sz="1300" b="1" dirty="0">
                <a:solidFill>
                  <a:schemeClr val="accent2"/>
                </a:solidFill>
                <a:latin typeface="Arial" panose="020B0604020202020204" pitchFamily="34" charset="0"/>
                <a:cs typeface="Arial" pitchFamily="34" charset="0"/>
              </a:rPr>
              <a:t>+ Umgebungsbedingte Gefährdungen (auch Unwetter, Naturgefahren), Fehlverhalten und Organisationsverschulden</a:t>
            </a:r>
          </a:p>
        </p:txBody>
      </p:sp>
      <p:cxnSp>
        <p:nvCxnSpPr>
          <p:cNvPr id="8" name="Gerader Verbinder 7">
            <a:extLst>
              <a:ext uri="{FF2B5EF4-FFF2-40B4-BE49-F238E27FC236}">
                <a16:creationId xmlns:a16="http://schemas.microsoft.com/office/drawing/2014/main" id="{B85273E2-8715-86D9-2AC2-D99D9435C940}"/>
              </a:ext>
            </a:extLst>
          </p:cNvPr>
          <p:cNvCxnSpPr>
            <a:cxnSpLocks/>
          </p:cNvCxnSpPr>
          <p:nvPr/>
        </p:nvCxnSpPr>
        <p:spPr bwMode="auto">
          <a:xfrm>
            <a:off x="251353" y="5792350"/>
            <a:ext cx="11684736" cy="23512"/>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11440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FE0C65CC-963D-BCFF-7A6D-56602E0E2282}"/>
              </a:ext>
            </a:extLst>
          </p:cNvPr>
          <p:cNvPicPr>
            <a:picLocks noChangeAspect="1"/>
          </p:cNvPicPr>
          <p:nvPr/>
        </p:nvPicPr>
        <p:blipFill>
          <a:blip r:embed="rId3"/>
          <a:stretch>
            <a:fillRect/>
          </a:stretch>
        </p:blipFill>
        <p:spPr>
          <a:xfrm>
            <a:off x="8076064" y="116554"/>
            <a:ext cx="1620336" cy="1517686"/>
          </a:xfrm>
          <a:prstGeom prst="rect">
            <a:avLst/>
          </a:prstGeom>
        </p:spPr>
      </p:pic>
      <p:sp>
        <p:nvSpPr>
          <p:cNvPr id="4" name="Titel 3"/>
          <p:cNvSpPr>
            <a:spLocks noGrp="1"/>
          </p:cNvSpPr>
          <p:nvPr>
            <p:ph type="title"/>
          </p:nvPr>
        </p:nvSpPr>
        <p:spPr/>
        <p:txBody>
          <a:bodyPr/>
          <a:lstStyle/>
          <a:p>
            <a:r>
              <a:rPr lang="de-DE" sz="2800" dirty="0"/>
              <a:t>Biogas und seine Bestandteile I</a:t>
            </a:r>
            <a:br>
              <a:rPr lang="de-DE" dirty="0"/>
            </a:br>
            <a:r>
              <a:rPr lang="de-DE" sz="2000" dirty="0">
                <a:solidFill>
                  <a:schemeClr val="accent2"/>
                </a:solidFill>
              </a:rPr>
              <a:t>TRGS 529 Nr. 3.2.4</a:t>
            </a:r>
          </a:p>
        </p:txBody>
      </p:sp>
      <p:sp>
        <p:nvSpPr>
          <p:cNvPr id="2" name="Datumsplatzhalter 1"/>
          <p:cNvSpPr>
            <a:spLocks noGrp="1"/>
          </p:cNvSpPr>
          <p:nvPr>
            <p:ph type="dt" sz="half" idx="10"/>
          </p:nvPr>
        </p:nvSpPr>
        <p:spPr/>
        <p:txBody>
          <a:bodyPr/>
          <a:lstStyle/>
          <a:p>
            <a:pPr>
              <a:defRPr/>
            </a:pPr>
            <a:r>
              <a:rPr lang="de-DE"/>
              <a:t>Schulung 2025/2026</a:t>
            </a:r>
            <a:endParaRPr lang="de-DE" dirty="0"/>
          </a:p>
        </p:txBody>
      </p:sp>
      <p:sp>
        <p:nvSpPr>
          <p:cNvPr id="10" name="Foliennummernplatzhalter 9"/>
          <p:cNvSpPr>
            <a:spLocks noGrp="1"/>
          </p:cNvSpPr>
          <p:nvPr>
            <p:ph type="sldNum" sz="quarter" idx="12"/>
          </p:nvPr>
        </p:nvSpPr>
        <p:spPr/>
        <p:txBody>
          <a:bodyPr/>
          <a:lstStyle/>
          <a:p>
            <a:pPr>
              <a:defRPr/>
            </a:pPr>
            <a:fld id="{12AF9BAD-775A-4C64-ACE3-76CB4F6FA34E}" type="slidenum">
              <a:rPr lang="de-DE" smtClean="0"/>
              <a:pPr>
                <a:defRPr/>
              </a:pPr>
              <a:t>4</a:t>
            </a:fld>
            <a:endParaRPr lang="de-DE" dirty="0"/>
          </a:p>
        </p:txBody>
      </p:sp>
      <p:sp>
        <p:nvSpPr>
          <p:cNvPr id="3" name="Textplatzhalter 2"/>
          <p:cNvSpPr>
            <a:spLocks noGrp="1"/>
          </p:cNvSpPr>
          <p:nvPr>
            <p:ph type="body" sz="quarter" idx="13"/>
          </p:nvPr>
        </p:nvSpPr>
        <p:spPr/>
        <p:txBody>
          <a:bodyPr/>
          <a:lstStyle/>
          <a:p>
            <a:pPr>
              <a:buNone/>
            </a:pPr>
            <a:r>
              <a:rPr lang="de-DE" sz="2000" b="1" dirty="0"/>
              <a:t>Mögliche Gefährdungen durch Biogas:</a:t>
            </a:r>
          </a:p>
          <a:p>
            <a:pPr marL="266700" indent="-266700">
              <a:buFont typeface="Arial" pitchFamily="34" charset="0"/>
              <a:buChar char="•"/>
            </a:pPr>
            <a:r>
              <a:rPr lang="de-DE" sz="1800" b="0" dirty="0"/>
              <a:t>Bei höheren Konzentrationen wirkt Biogas erstickend</a:t>
            </a:r>
          </a:p>
          <a:p>
            <a:pPr marL="266700" indent="-266700">
              <a:buFont typeface="Arial" pitchFamily="34" charset="0"/>
              <a:buChar char="•"/>
            </a:pPr>
            <a:r>
              <a:rPr lang="de-DE" sz="1800" b="0" dirty="0"/>
              <a:t>Biogas kann je nach Zusammensetzung leichter oder schwerer als Luft sein</a:t>
            </a:r>
          </a:p>
          <a:p>
            <a:pPr marL="266700" indent="-266700">
              <a:buFont typeface="Arial" pitchFamily="34" charset="0"/>
              <a:buChar char="•"/>
            </a:pPr>
            <a:r>
              <a:rPr lang="de-DE" sz="1800" b="0" dirty="0"/>
              <a:t>Biogas ist extrem entzündbar u. kann mit Luft eine g.e.A. (</a:t>
            </a:r>
            <a:r>
              <a:rPr lang="de-DE" sz="1800" b="0" dirty="0">
                <a:sym typeface="Wingdings" pitchFamily="2" charset="2"/>
              </a:rPr>
              <a:t>6 Vol.-% bis 22 Vol.-%)</a:t>
            </a:r>
            <a:r>
              <a:rPr lang="de-DE" sz="1800" b="0" dirty="0"/>
              <a:t> bilden </a:t>
            </a:r>
            <a:endParaRPr lang="de-DE" sz="1800" b="0" dirty="0">
              <a:solidFill>
                <a:schemeClr val="accent5"/>
              </a:solidFill>
            </a:endParaRPr>
          </a:p>
        </p:txBody>
      </p:sp>
      <p:graphicFrame>
        <p:nvGraphicFramePr>
          <p:cNvPr id="5" name="Tabelle 4"/>
          <p:cNvGraphicFramePr>
            <a:graphicFrameLocks noGrp="1"/>
          </p:cNvGraphicFramePr>
          <p:nvPr>
            <p:extLst>
              <p:ext uri="{D42A27DB-BD31-4B8C-83A1-F6EECF244321}">
                <p14:modId xmlns:p14="http://schemas.microsoft.com/office/powerpoint/2010/main" val="3187276243"/>
              </p:ext>
            </p:extLst>
          </p:nvPr>
        </p:nvGraphicFramePr>
        <p:xfrm>
          <a:off x="529166" y="3072326"/>
          <a:ext cx="11178119" cy="2749314"/>
        </p:xfrm>
        <a:graphic>
          <a:graphicData uri="http://schemas.openxmlformats.org/drawingml/2006/table">
            <a:tbl>
              <a:tblPr firstRow="1" bandRow="1">
                <a:tableStyleId>{5C22544A-7EE6-4342-B048-85BDC9FD1C3A}</a:tableStyleId>
              </a:tblPr>
              <a:tblGrid>
                <a:gridCol w="670290">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7200800">
                  <a:extLst>
                    <a:ext uri="{9D8B030D-6E8A-4147-A177-3AD203B41FA5}">
                      <a16:colId xmlns:a16="http://schemas.microsoft.com/office/drawing/2014/main" val="20002"/>
                    </a:ext>
                  </a:extLst>
                </a:gridCol>
                <a:gridCol w="1218797">
                  <a:extLst>
                    <a:ext uri="{9D8B030D-6E8A-4147-A177-3AD203B41FA5}">
                      <a16:colId xmlns:a16="http://schemas.microsoft.com/office/drawing/2014/main" val="20003"/>
                    </a:ext>
                  </a:extLst>
                </a:gridCol>
              </a:tblGrid>
              <a:tr h="371874">
                <a:tc>
                  <a:txBody>
                    <a:bodyPr/>
                    <a:lstStyle/>
                    <a:p>
                      <a:endParaRPr lang="de-DE" sz="1600" dirty="0">
                        <a:latin typeface="Arial" panose="020B0604020202020204" pitchFamily="34" charset="0"/>
                        <a:cs typeface="Arial" panose="020B0604020202020204" pitchFamily="34" charset="0"/>
                      </a:endParaRPr>
                    </a:p>
                  </a:txBody>
                  <a:tcPr/>
                </a:tc>
                <a:tc>
                  <a:txBody>
                    <a:bodyPr/>
                    <a:lstStyle/>
                    <a:p>
                      <a:r>
                        <a:rPr lang="de-DE" sz="1600" dirty="0">
                          <a:latin typeface="Arial" panose="020B0604020202020204" pitchFamily="34" charset="0"/>
                          <a:cs typeface="Arial" panose="020B0604020202020204" pitchFamily="34" charset="0"/>
                        </a:rPr>
                        <a:t>Eigenschaften</a:t>
                      </a:r>
                    </a:p>
                  </a:txBody>
                  <a:tcPr/>
                </a:tc>
                <a:tc>
                  <a:txBody>
                    <a:bodyPr/>
                    <a:lstStyle/>
                    <a:p>
                      <a:r>
                        <a:rPr lang="de-DE" sz="1600" dirty="0">
                          <a:latin typeface="Arial" panose="020B0604020202020204" pitchFamily="34" charset="0"/>
                          <a:cs typeface="Arial" panose="020B0604020202020204" pitchFamily="34" charset="0"/>
                        </a:rPr>
                        <a:t>Gefährliche Atmosphäre</a:t>
                      </a:r>
                    </a:p>
                  </a:txBody>
                  <a:tcPr/>
                </a:tc>
                <a:tc>
                  <a:txBody>
                    <a:bodyPr/>
                    <a:lstStyle/>
                    <a:p>
                      <a:r>
                        <a:rPr lang="de-DE" sz="1600" dirty="0">
                          <a:latin typeface="Arial" panose="020B0604020202020204" pitchFamily="34" charset="0"/>
                          <a:cs typeface="Arial" panose="020B0604020202020204" pitchFamily="34" charset="0"/>
                        </a:rPr>
                        <a:t>A</a:t>
                      </a:r>
                      <a:r>
                        <a:rPr lang="de-DE" sz="1600" baseline="0" dirty="0">
                          <a:latin typeface="Arial" panose="020B0604020202020204" pitchFamily="34" charset="0"/>
                          <a:cs typeface="Arial" panose="020B0604020202020204" pitchFamily="34" charset="0"/>
                        </a:rPr>
                        <a:t>GW</a:t>
                      </a:r>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98336">
                <a:tc>
                  <a:txBody>
                    <a:bodyPr/>
                    <a:lstStyle/>
                    <a:p>
                      <a:r>
                        <a:rPr lang="de-DE" sz="1600" dirty="0">
                          <a:latin typeface="Arial" panose="020B0604020202020204" pitchFamily="34" charset="0"/>
                          <a:cs typeface="Arial" panose="020B0604020202020204" pitchFamily="34" charset="0"/>
                        </a:rPr>
                        <a:t>CO</a:t>
                      </a:r>
                      <a:r>
                        <a:rPr lang="de-DE" sz="1600" baseline="-25000" dirty="0">
                          <a:latin typeface="Arial" panose="020B0604020202020204" pitchFamily="34" charset="0"/>
                          <a:cs typeface="Arial" panose="020B0604020202020204" pitchFamily="34" charset="0"/>
                        </a:rPr>
                        <a:t>2</a:t>
                      </a:r>
                    </a:p>
                  </a:txBody>
                  <a:tcPr/>
                </a:tc>
                <a:tc>
                  <a:txBody>
                    <a:bodyPr/>
                    <a:lstStyle/>
                    <a:p>
                      <a:pPr marL="179388" indent="-179388">
                        <a:buFont typeface="Arial" panose="020B0604020202020204" pitchFamily="34" charset="0"/>
                        <a:buChar char="•"/>
                      </a:pPr>
                      <a:r>
                        <a:rPr lang="de-DE" sz="1600" dirty="0">
                          <a:latin typeface="Arial" panose="020B0604020202020204" pitchFamily="34" charset="0"/>
                          <a:cs typeface="Arial" panose="020B0604020202020204" pitchFamily="34" charset="0"/>
                        </a:rPr>
                        <a:t>Farbloses</a:t>
                      </a:r>
                    </a:p>
                    <a:p>
                      <a:pPr marL="179388" indent="-179388">
                        <a:buFont typeface="Arial" panose="020B0604020202020204" pitchFamily="34" charset="0"/>
                        <a:buChar char="•"/>
                      </a:pPr>
                      <a:r>
                        <a:rPr lang="de-DE" sz="1600" dirty="0">
                          <a:latin typeface="Arial" panose="020B0604020202020204" pitchFamily="34" charset="0"/>
                          <a:cs typeface="Arial" panose="020B0604020202020204" pitchFamily="34" charset="0"/>
                        </a:rPr>
                        <a:t>Geruchlos</a:t>
                      </a:r>
                    </a:p>
                    <a:p>
                      <a:pPr marL="179388" indent="-179388">
                        <a:buFont typeface="Arial" panose="020B0604020202020204" pitchFamily="34" charset="0"/>
                        <a:buChar char="•"/>
                      </a:pPr>
                      <a:r>
                        <a:rPr lang="de-DE" sz="1600" baseline="0" dirty="0">
                          <a:latin typeface="Arial" panose="020B0604020202020204" pitchFamily="34" charset="0"/>
                          <a:cs typeface="Arial" panose="020B0604020202020204" pitchFamily="34" charset="0"/>
                        </a:rPr>
                        <a:t>Schwerer als Luft</a:t>
                      </a:r>
                      <a:endParaRPr lang="de-DE" sz="1600" dirty="0">
                        <a:latin typeface="Arial" panose="020B0604020202020204" pitchFamily="34" charset="0"/>
                        <a:cs typeface="Arial" panose="020B0604020202020204" pitchFamily="34" charset="0"/>
                      </a:endParaRPr>
                    </a:p>
                  </a:txBody>
                  <a:tcPr/>
                </a:tc>
                <a:tc>
                  <a:txBody>
                    <a:bodyPr/>
                    <a:lstStyle/>
                    <a:p>
                      <a:pPr marL="180975" indent="-180975">
                        <a:buFont typeface="Arial" panose="020B0604020202020204" pitchFamily="34" charset="0"/>
                        <a:buChar char="•"/>
                      </a:pPr>
                      <a:r>
                        <a:rPr lang="de-DE" sz="1600" baseline="0" dirty="0">
                          <a:latin typeface="Arial" panose="020B0604020202020204" pitchFamily="34" charset="0"/>
                          <a:cs typeface="Arial" panose="020B0604020202020204" pitchFamily="34" charset="0"/>
                        </a:rPr>
                        <a:t>Gesundheitsgefahren:</a:t>
                      </a:r>
                    </a:p>
                    <a:p>
                      <a:pPr marL="360363" indent="-179388">
                        <a:buFont typeface="Arial" panose="020B0604020202020204" pitchFamily="34" charset="0"/>
                        <a:buChar char="•"/>
                      </a:pPr>
                      <a:r>
                        <a:rPr lang="de-DE" sz="1600" dirty="0">
                          <a:latin typeface="Arial" panose="020B0604020202020204" pitchFamily="34" charset="0"/>
                          <a:cs typeface="Arial" panose="020B0604020202020204" pitchFamily="34" charset="0"/>
                        </a:rPr>
                        <a:t>Ab 1 Vol.% z.B.</a:t>
                      </a:r>
                      <a:r>
                        <a:rPr lang="de-DE" sz="1600" baseline="0" dirty="0">
                          <a:latin typeface="Arial" panose="020B0604020202020204" pitchFamily="34" charset="0"/>
                          <a:cs typeface="Arial" panose="020B0604020202020204" pitchFamily="34" charset="0"/>
                        </a:rPr>
                        <a:t> Reizung Schleimhäute</a:t>
                      </a:r>
                    </a:p>
                    <a:p>
                      <a:pPr marL="360363" indent="-179388">
                        <a:buFont typeface="Arial" panose="020B0604020202020204" pitchFamily="34" charset="0"/>
                        <a:buChar char="•"/>
                      </a:pPr>
                      <a:r>
                        <a:rPr lang="de-DE" sz="1600" baseline="0" dirty="0">
                          <a:latin typeface="Arial" panose="020B0604020202020204" pitchFamily="34" charset="0"/>
                          <a:cs typeface="Arial" panose="020B0604020202020204" pitchFamily="34" charset="0"/>
                        </a:rPr>
                        <a:t>Ab 5 Vol.% z.B. Kopfschmerzen, Schwindel</a:t>
                      </a:r>
                    </a:p>
                    <a:p>
                      <a:pPr marL="360363" indent="-179388">
                        <a:buFont typeface="Arial" panose="020B0604020202020204" pitchFamily="34" charset="0"/>
                        <a:buChar char="•"/>
                      </a:pPr>
                      <a:r>
                        <a:rPr lang="de-DE" sz="1600" baseline="0" dirty="0">
                          <a:latin typeface="Arial" panose="020B0604020202020204" pitchFamily="34" charset="0"/>
                          <a:cs typeface="Arial" panose="020B0604020202020204" pitchFamily="34" charset="0"/>
                        </a:rPr>
                        <a:t>Konzentrationen &gt; 8 Vol.% führen innerhalb von 30-60 Minuten zum Tod </a:t>
                      </a:r>
                      <a:endParaRPr lang="de-DE" sz="1600" dirty="0">
                        <a:latin typeface="Arial" panose="020B0604020202020204" pitchFamily="34" charset="0"/>
                        <a:cs typeface="Arial" panose="020B0604020202020204" pitchFamily="34" charset="0"/>
                      </a:endParaRPr>
                    </a:p>
                  </a:txBody>
                  <a:tcPr/>
                </a:tc>
                <a:tc>
                  <a:txBody>
                    <a:bodyPr/>
                    <a:lstStyle/>
                    <a:p>
                      <a:r>
                        <a:rPr lang="de-DE" sz="1600" dirty="0">
                          <a:latin typeface="Arial" panose="020B0604020202020204" pitchFamily="34" charset="0"/>
                          <a:cs typeface="Arial" panose="020B0604020202020204" pitchFamily="34" charset="0"/>
                        </a:rPr>
                        <a:t>5000 ppm</a:t>
                      </a:r>
                    </a:p>
                  </a:txBody>
                  <a:tcPr/>
                </a:tc>
                <a:extLst>
                  <a:ext uri="{0D108BD9-81ED-4DB2-BD59-A6C34878D82A}">
                    <a16:rowId xmlns:a16="http://schemas.microsoft.com/office/drawing/2014/main" val="10001"/>
                  </a:ext>
                </a:extLst>
              </a:tr>
              <a:tr h="700256">
                <a:tc>
                  <a:txBody>
                    <a:bodyPr/>
                    <a:lstStyle/>
                    <a:p>
                      <a:r>
                        <a:rPr lang="de-DE" sz="1600" dirty="0">
                          <a:latin typeface="Arial" panose="020B0604020202020204" pitchFamily="34" charset="0"/>
                          <a:cs typeface="Arial" panose="020B0604020202020204" pitchFamily="34" charset="0"/>
                        </a:rPr>
                        <a:t>NH</a:t>
                      </a:r>
                      <a:r>
                        <a:rPr lang="de-DE" sz="1600" baseline="-25000" dirty="0">
                          <a:latin typeface="Arial" panose="020B0604020202020204" pitchFamily="34" charset="0"/>
                          <a:cs typeface="Arial" panose="020B0604020202020204" pitchFamily="34" charset="0"/>
                        </a:rPr>
                        <a:t>3</a:t>
                      </a:r>
                    </a:p>
                  </a:txBody>
                  <a:tcPr/>
                </a:tc>
                <a:tc>
                  <a:txBody>
                    <a:bodyPr/>
                    <a:lstStyle/>
                    <a:p>
                      <a:pPr marL="179388" indent="-179388" algn="l" defTabSz="514350" rtl="0" eaLnBrk="1" latinLnBrk="0" hangingPunct="1">
                        <a:buFont typeface="Arial" panose="020B0604020202020204" pitchFamily="34" charset="0"/>
                        <a:buChar char="•"/>
                      </a:pPr>
                      <a:r>
                        <a:rPr lang="de-DE" sz="1600" kern="1200" dirty="0">
                          <a:solidFill>
                            <a:schemeClr val="dk1"/>
                          </a:solidFill>
                          <a:latin typeface="Arial" panose="020B0604020202020204" pitchFamily="34" charset="0"/>
                          <a:ea typeface="+mn-ea"/>
                          <a:cs typeface="Arial" panose="020B0604020202020204" pitchFamily="34" charset="0"/>
                        </a:rPr>
                        <a:t>Farblos</a:t>
                      </a:r>
                    </a:p>
                    <a:p>
                      <a:pPr marL="179388" indent="-179388" algn="l" defTabSz="514350" rtl="0" eaLnBrk="1" latinLnBrk="0" hangingPunct="1">
                        <a:buFont typeface="Arial" panose="020B0604020202020204" pitchFamily="34" charset="0"/>
                        <a:buChar char="•"/>
                      </a:pPr>
                      <a:r>
                        <a:rPr lang="de-DE" sz="1600" kern="1200" dirty="0">
                          <a:solidFill>
                            <a:schemeClr val="dk1"/>
                          </a:solidFill>
                          <a:latin typeface="Arial" panose="020B0604020202020204" pitchFamily="34" charset="0"/>
                          <a:ea typeface="+mn-ea"/>
                          <a:cs typeface="Arial" panose="020B0604020202020204" pitchFamily="34" charset="0"/>
                        </a:rPr>
                        <a:t>Stechend riechend </a:t>
                      </a:r>
                    </a:p>
                    <a:p>
                      <a:pPr marL="179388" indent="-179388" algn="l" defTabSz="514350" rtl="0" eaLnBrk="1" latinLnBrk="0" hangingPunct="1">
                        <a:buFont typeface="Arial" panose="020B0604020202020204" pitchFamily="34" charset="0"/>
                        <a:buChar char="•"/>
                      </a:pPr>
                      <a:r>
                        <a:rPr lang="de-DE" sz="1600" kern="1200" dirty="0">
                          <a:solidFill>
                            <a:schemeClr val="dk1"/>
                          </a:solidFill>
                          <a:latin typeface="Arial" panose="020B0604020202020204" pitchFamily="34" charset="0"/>
                          <a:ea typeface="+mn-ea"/>
                          <a:cs typeface="Arial" panose="020B0604020202020204" pitchFamily="34" charset="0"/>
                        </a:rPr>
                        <a:t>Leichter als Luft</a:t>
                      </a:r>
                    </a:p>
                  </a:txBody>
                  <a:tcPr/>
                </a:tc>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kern="1200" baseline="0" dirty="0">
                          <a:solidFill>
                            <a:schemeClr val="dk1"/>
                          </a:solidFill>
                          <a:latin typeface="Arial" panose="020B0604020202020204" pitchFamily="34" charset="0"/>
                          <a:ea typeface="+mn-ea"/>
                          <a:cs typeface="Arial" panose="020B0604020202020204" pitchFamily="34" charset="0"/>
                        </a:rPr>
                        <a:t>Explosionsgefahr</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kern="1200" baseline="0" dirty="0">
                          <a:solidFill>
                            <a:schemeClr val="dk1"/>
                          </a:solidFill>
                          <a:latin typeface="Arial" panose="020B0604020202020204" pitchFamily="34" charset="0"/>
                          <a:ea typeface="+mn-ea"/>
                          <a:cs typeface="Arial" panose="020B0604020202020204" pitchFamily="34" charset="0"/>
                        </a:rPr>
                        <a:t>Gesundheitsgefahren: </a:t>
                      </a:r>
                    </a:p>
                    <a:p>
                      <a:pPr marL="360363" indent="-179388" algn="l" defTabSz="914400" rtl="0" eaLnBrk="1" latinLnBrk="0" hangingPunct="1">
                        <a:buFont typeface="Arial" panose="020B0604020202020204" pitchFamily="34" charset="0"/>
                        <a:buChar char="•"/>
                      </a:pPr>
                      <a:r>
                        <a:rPr lang="de-DE" sz="1600" kern="1200" dirty="0">
                          <a:solidFill>
                            <a:schemeClr val="dk1"/>
                          </a:solidFill>
                          <a:latin typeface="Arial" panose="020B0604020202020204" pitchFamily="34" charset="0"/>
                          <a:ea typeface="+mn-ea"/>
                          <a:cs typeface="Arial" panose="020B0604020202020204" pitchFamily="34" charset="0"/>
                        </a:rPr>
                        <a:t>&gt; 30-40 ppm werden Schleimheute, Atemwege u. Augen gereizt</a:t>
                      </a:r>
                    </a:p>
                    <a:p>
                      <a:pPr marL="360363" marR="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kern="1200" dirty="0">
                          <a:solidFill>
                            <a:schemeClr val="dk1"/>
                          </a:solidFill>
                          <a:latin typeface="Arial" panose="020B0604020202020204" pitchFamily="34" charset="0"/>
                          <a:ea typeface="+mn-ea"/>
                          <a:cs typeface="Arial" panose="020B0604020202020204" pitchFamily="34" charset="0"/>
                        </a:rPr>
                        <a:t>&gt; 1000 ppm erfolgen Atembeschwerden und man kann das Bewusstsein verlieren</a:t>
                      </a:r>
                    </a:p>
                  </a:txBody>
                  <a:tcPr/>
                </a:tc>
                <a:tc>
                  <a:txBody>
                    <a:bodyPr/>
                    <a:lstStyle/>
                    <a:p>
                      <a:r>
                        <a:rPr lang="de-DE" sz="1600" dirty="0">
                          <a:latin typeface="Arial" panose="020B0604020202020204" pitchFamily="34" charset="0"/>
                          <a:cs typeface="Arial" panose="020B0604020202020204" pitchFamily="34" charset="0"/>
                        </a:rPr>
                        <a:t>20 ppm</a:t>
                      </a:r>
                    </a:p>
                  </a:txBody>
                  <a:tcPr/>
                </a:tc>
                <a:extLst>
                  <a:ext uri="{0D108BD9-81ED-4DB2-BD59-A6C34878D82A}">
                    <a16:rowId xmlns:a16="http://schemas.microsoft.com/office/drawing/2014/main" val="10002"/>
                  </a:ext>
                </a:extLst>
              </a:tr>
            </a:tbl>
          </a:graphicData>
        </a:graphic>
      </p:graphicFrame>
      <p:sp>
        <p:nvSpPr>
          <p:cNvPr id="43010" name="AutoShape 2" descr="Bildergebnis für Piktogramm Gesundheitsgefah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dirty="0"/>
          </a:p>
        </p:txBody>
      </p:sp>
      <p:sp>
        <p:nvSpPr>
          <p:cNvPr id="43012" name="AutoShape 4" descr="Bildergebnis für Piktogramm Gesundheitsgefah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dirty="0"/>
          </a:p>
        </p:txBody>
      </p:sp>
      <p:pic>
        <p:nvPicPr>
          <p:cNvPr id="12" name="Grafik 11">
            <a:extLst>
              <a:ext uri="{FF2B5EF4-FFF2-40B4-BE49-F238E27FC236}">
                <a16:creationId xmlns:a16="http://schemas.microsoft.com/office/drawing/2014/main" id="{A8E4BFE9-84C5-9C85-C143-01A43C304643}"/>
              </a:ext>
            </a:extLst>
          </p:cNvPr>
          <p:cNvPicPr>
            <a:picLocks noChangeAspect="1"/>
          </p:cNvPicPr>
          <p:nvPr/>
        </p:nvPicPr>
        <p:blipFill>
          <a:blip r:embed="rId4"/>
          <a:stretch>
            <a:fillRect/>
          </a:stretch>
        </p:blipFill>
        <p:spPr>
          <a:xfrm>
            <a:off x="6672064" y="268733"/>
            <a:ext cx="1404000" cy="1256619"/>
          </a:xfrm>
          <a:prstGeom prst="rect">
            <a:avLst/>
          </a:prstGeom>
        </p:spPr>
      </p:pic>
      <p:sp>
        <p:nvSpPr>
          <p:cNvPr id="16" name="Textfeld 15">
            <a:extLst>
              <a:ext uri="{FF2B5EF4-FFF2-40B4-BE49-F238E27FC236}">
                <a16:creationId xmlns:a16="http://schemas.microsoft.com/office/drawing/2014/main" id="{7860560B-8469-A6DB-7A07-20FA1FA730F6}"/>
              </a:ext>
            </a:extLst>
          </p:cNvPr>
          <p:cNvSpPr txBox="1"/>
          <p:nvPr/>
        </p:nvSpPr>
        <p:spPr>
          <a:xfrm>
            <a:off x="6960096" y="1480056"/>
            <a:ext cx="6106884" cy="246221"/>
          </a:xfrm>
          <a:prstGeom prst="rect">
            <a:avLst/>
          </a:prstGeom>
          <a:noFill/>
        </p:spPr>
        <p:txBody>
          <a:bodyPr wrap="square">
            <a:spAutoFit/>
          </a:bodyPr>
          <a:lstStyle/>
          <a:p>
            <a:r>
              <a:rPr lang="de-DE" sz="1000" dirty="0">
                <a:latin typeface="Arial" pitchFamily="34" charset="0"/>
                <a:cs typeface="Arial" pitchFamily="34" charset="0"/>
              </a:rPr>
              <a:t>Quelle: ASR 1.3, BAUA; ISO 7010</a:t>
            </a:r>
          </a:p>
        </p:txBody>
      </p:sp>
    </p:spTree>
    <p:extLst>
      <p:ext uri="{BB962C8B-B14F-4D97-AF65-F5344CB8AC3E}">
        <p14:creationId xmlns:p14="http://schemas.microsoft.com/office/powerpoint/2010/main" val="167065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Biogas und seine Bestandteile II</a:t>
            </a:r>
            <a:br>
              <a:rPr lang="de-DE" dirty="0"/>
            </a:br>
            <a:r>
              <a:rPr lang="de-DE" sz="2000" dirty="0">
                <a:solidFill>
                  <a:schemeClr val="accent2"/>
                </a:solidFill>
              </a:rPr>
              <a:t>TRGS 529 Nr. 3.2.4</a:t>
            </a:r>
            <a:endParaRPr lang="de-DE" sz="2000" dirty="0"/>
          </a:p>
        </p:txBody>
      </p:sp>
      <p:sp>
        <p:nvSpPr>
          <p:cNvPr id="3" name="Datumsplatzhalter 2"/>
          <p:cNvSpPr>
            <a:spLocks noGrp="1"/>
          </p:cNvSpPr>
          <p:nvPr>
            <p:ph type="dt" sz="half" idx="10"/>
          </p:nvPr>
        </p:nvSpPr>
        <p:spPr/>
        <p:txBody>
          <a:bodyPr/>
          <a:lstStyle/>
          <a:p>
            <a:r>
              <a:rPr lang="de-DE"/>
              <a:t>Schulung 2025/2026</a:t>
            </a:r>
            <a:endParaRPr lang="de-DE" dirty="0"/>
          </a:p>
        </p:txBody>
      </p:sp>
      <p:sp>
        <p:nvSpPr>
          <p:cNvPr id="4" name="Foliennummernplatzhalter 3"/>
          <p:cNvSpPr>
            <a:spLocks noGrp="1"/>
          </p:cNvSpPr>
          <p:nvPr>
            <p:ph type="sldNum" sz="quarter" idx="12"/>
          </p:nvPr>
        </p:nvSpPr>
        <p:spPr/>
        <p:txBody>
          <a:bodyPr/>
          <a:lstStyle/>
          <a:p>
            <a:fld id="{D42DA815-CE49-4499-B3BB-5F7C969A1704}" type="slidenum">
              <a:rPr lang="de-DE" smtClean="0"/>
              <a:pPr/>
              <a:t>5</a:t>
            </a:fld>
            <a:endParaRPr lang="de-DE" dirty="0"/>
          </a:p>
        </p:txBody>
      </p:sp>
      <p:sp>
        <p:nvSpPr>
          <p:cNvPr id="5" name="Textplatzhalter 4"/>
          <p:cNvSpPr>
            <a:spLocks noGrp="1"/>
          </p:cNvSpPr>
          <p:nvPr>
            <p:ph type="body" sz="quarter" idx="13"/>
          </p:nvPr>
        </p:nvSpPr>
        <p:spPr>
          <a:xfrm>
            <a:off x="529167" y="1556792"/>
            <a:ext cx="11471489" cy="4949498"/>
          </a:xfrm>
        </p:spPr>
        <p:txBody>
          <a:bodyPr/>
          <a:lstStyle/>
          <a:p>
            <a:endParaRPr lang="de-DE" dirty="0"/>
          </a:p>
          <a:p>
            <a:endParaRPr lang="de-DE" dirty="0"/>
          </a:p>
          <a:p>
            <a:endParaRPr lang="de-DE" dirty="0"/>
          </a:p>
          <a:p>
            <a:endParaRPr lang="de-DE" dirty="0"/>
          </a:p>
          <a:p>
            <a:endParaRPr lang="de-DE" dirty="0"/>
          </a:p>
          <a:p>
            <a:endParaRPr lang="de-DE" dirty="0"/>
          </a:p>
          <a:p>
            <a:pPr marL="0" indent="0">
              <a:buNone/>
            </a:pPr>
            <a:endParaRPr lang="de-DE" sz="1600" dirty="0"/>
          </a:p>
          <a:p>
            <a:pPr marL="0" indent="0">
              <a:buNone/>
            </a:pPr>
            <a:endParaRPr lang="de-DE" sz="800" dirty="0"/>
          </a:p>
          <a:p>
            <a:pPr marL="0" indent="0">
              <a:buNone/>
            </a:pPr>
            <a:r>
              <a:rPr lang="de-DE" b="1" u="sng" dirty="0">
                <a:solidFill>
                  <a:schemeClr val="accent5"/>
                </a:solidFill>
              </a:rPr>
              <a:t>Achtung: </a:t>
            </a:r>
          </a:p>
          <a:p>
            <a:r>
              <a:rPr lang="de-DE" sz="1600" dirty="0"/>
              <a:t>Ein hoher Anteil an organisch gebundenem Schwefel im Substrat, ein Zusatz von anorganischen Schwefelverbindungen (z.B. Stabilisatoren, Kupfersulfat) und/oder eine Veränderung des pH-Wertes vom alkalischen in den sauren Bereich können den Schwefelwasserstoffgehalt im Biogas stark ansteigen lassen!</a:t>
            </a:r>
          </a:p>
          <a:p>
            <a:r>
              <a:rPr lang="de-DE" sz="1600" b="0" dirty="0"/>
              <a:t>Die Dichte von wasserdampfgesättigtem Biogas ist im Wesentlichen abhängig vom CH</a:t>
            </a:r>
            <a:r>
              <a:rPr lang="de-DE" sz="1600" b="0" baseline="-25000" dirty="0"/>
              <a:t>4</a:t>
            </a:r>
            <a:r>
              <a:rPr lang="de-DE" sz="1600" b="0" dirty="0"/>
              <a:t>- bzw. CO</a:t>
            </a:r>
            <a:r>
              <a:rPr lang="de-DE" sz="1600" b="0" baseline="-25000" dirty="0"/>
              <a:t>2</a:t>
            </a:r>
            <a:r>
              <a:rPr lang="de-DE" sz="1600" b="0" dirty="0"/>
              <a:t>-Gehalt, der Temperatur und dem Druck. Bei steigenden CO</a:t>
            </a:r>
            <a:r>
              <a:rPr lang="de-DE" sz="1600" b="0" baseline="-25000" dirty="0"/>
              <a:t>2</a:t>
            </a:r>
            <a:r>
              <a:rPr lang="de-DE" sz="1600" b="0" dirty="0"/>
              <a:t>-bzw. sinkendem CH</a:t>
            </a:r>
            <a:r>
              <a:rPr lang="de-DE" sz="1600" b="0" baseline="-25000" dirty="0"/>
              <a:t>4</a:t>
            </a:r>
            <a:r>
              <a:rPr lang="de-DE" sz="1600" b="0" dirty="0"/>
              <a:t>-Gehalt wird Biogas schwerer als die Umgebungsluft (i.d.R. ab Methangehalten &lt; 50 Vol.%). Austretendes Biogas kann plötzlich in tiefe gelegene Arbeitsbereiche absinken. </a:t>
            </a:r>
          </a:p>
          <a:p>
            <a:r>
              <a:rPr lang="de-DE" sz="1600" dirty="0"/>
              <a:t>Biogas entmischt sich unter Einwirkung der Schwerkraft nicht!</a:t>
            </a:r>
            <a:endParaRPr lang="de-DE" sz="1600" b="0" dirty="0"/>
          </a:p>
          <a:p>
            <a:pPr marL="0" indent="0">
              <a:buNone/>
            </a:pPr>
            <a:endParaRPr lang="de-DE" dirty="0"/>
          </a:p>
        </p:txBody>
      </p:sp>
      <p:graphicFrame>
        <p:nvGraphicFramePr>
          <p:cNvPr id="8" name="Tabelle 7"/>
          <p:cNvGraphicFramePr>
            <a:graphicFrameLocks noGrp="1"/>
          </p:cNvGraphicFramePr>
          <p:nvPr>
            <p:extLst>
              <p:ext uri="{D42A27DB-BD31-4B8C-83A1-F6EECF244321}">
                <p14:modId xmlns:p14="http://schemas.microsoft.com/office/powerpoint/2010/main" val="1316625664"/>
              </p:ext>
            </p:extLst>
          </p:nvPr>
        </p:nvGraphicFramePr>
        <p:xfrm>
          <a:off x="529167" y="1473322"/>
          <a:ext cx="11178119" cy="2749314"/>
        </p:xfrm>
        <a:graphic>
          <a:graphicData uri="http://schemas.openxmlformats.org/drawingml/2006/table">
            <a:tbl>
              <a:tblPr firstRow="1" bandRow="1">
                <a:tableStyleId>{5C22544A-7EE6-4342-B048-85BDC9FD1C3A}</a:tableStyleId>
              </a:tblPr>
              <a:tblGrid>
                <a:gridCol w="670290">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7056784">
                  <a:extLst>
                    <a:ext uri="{9D8B030D-6E8A-4147-A177-3AD203B41FA5}">
                      <a16:colId xmlns:a16="http://schemas.microsoft.com/office/drawing/2014/main" val="20002"/>
                    </a:ext>
                  </a:extLst>
                </a:gridCol>
                <a:gridCol w="1146789">
                  <a:extLst>
                    <a:ext uri="{9D8B030D-6E8A-4147-A177-3AD203B41FA5}">
                      <a16:colId xmlns:a16="http://schemas.microsoft.com/office/drawing/2014/main" val="20003"/>
                    </a:ext>
                  </a:extLst>
                </a:gridCol>
              </a:tblGrid>
              <a:tr h="371874">
                <a:tc>
                  <a:txBody>
                    <a:bodyPr/>
                    <a:lstStyle/>
                    <a:p>
                      <a:endParaRPr lang="de-DE" sz="1600" dirty="0">
                        <a:latin typeface="Arial" panose="020B0604020202020204" pitchFamily="34" charset="0"/>
                        <a:cs typeface="Arial" panose="020B0604020202020204" pitchFamily="34" charset="0"/>
                      </a:endParaRPr>
                    </a:p>
                  </a:txBody>
                  <a:tcPr/>
                </a:tc>
                <a:tc>
                  <a:txBody>
                    <a:bodyPr/>
                    <a:lstStyle/>
                    <a:p>
                      <a:r>
                        <a:rPr lang="de-DE" sz="1600" dirty="0">
                          <a:latin typeface="Arial" panose="020B0604020202020204" pitchFamily="34" charset="0"/>
                          <a:cs typeface="Arial" panose="020B0604020202020204" pitchFamily="34" charset="0"/>
                        </a:rPr>
                        <a:t>Eigenschaften</a:t>
                      </a:r>
                    </a:p>
                  </a:txBody>
                  <a:tcPr/>
                </a:tc>
                <a:tc>
                  <a:txBody>
                    <a:bodyPr/>
                    <a:lstStyle/>
                    <a:p>
                      <a:r>
                        <a:rPr lang="de-DE" sz="1600" dirty="0">
                          <a:latin typeface="Arial" panose="020B0604020202020204" pitchFamily="34" charset="0"/>
                          <a:cs typeface="Arial" panose="020B0604020202020204" pitchFamily="34" charset="0"/>
                        </a:rPr>
                        <a:t>Gefährliche Atmosphäre</a:t>
                      </a:r>
                    </a:p>
                  </a:txBody>
                  <a:tcPr/>
                </a:tc>
                <a:tc>
                  <a:txBody>
                    <a:bodyPr/>
                    <a:lstStyle/>
                    <a:p>
                      <a:r>
                        <a:rPr lang="de-DE" sz="1600" dirty="0">
                          <a:latin typeface="Arial" panose="020B0604020202020204" pitchFamily="34" charset="0"/>
                          <a:cs typeface="Arial" panose="020B0604020202020204" pitchFamily="34" charset="0"/>
                        </a:rPr>
                        <a:t>A</a:t>
                      </a:r>
                      <a:r>
                        <a:rPr lang="de-DE" sz="1600" baseline="0" dirty="0">
                          <a:latin typeface="Arial" panose="020B0604020202020204" pitchFamily="34" charset="0"/>
                          <a:cs typeface="Arial" panose="020B0604020202020204" pitchFamily="34" charset="0"/>
                        </a:rPr>
                        <a:t>GW</a:t>
                      </a:r>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92793">
                <a:tc>
                  <a:txBody>
                    <a:bodyPr/>
                    <a:lstStyle/>
                    <a:p>
                      <a:r>
                        <a:rPr lang="de-DE" sz="1600" dirty="0">
                          <a:latin typeface="Arial" panose="020B0604020202020204" pitchFamily="34" charset="0"/>
                          <a:cs typeface="Arial" panose="020B0604020202020204" pitchFamily="34" charset="0"/>
                        </a:rPr>
                        <a:t>CH</a:t>
                      </a:r>
                      <a:r>
                        <a:rPr lang="de-DE" sz="1600" baseline="-25000" dirty="0">
                          <a:latin typeface="Arial" panose="020B0604020202020204" pitchFamily="34" charset="0"/>
                          <a:cs typeface="Arial" panose="020B0604020202020204" pitchFamily="34" charset="0"/>
                        </a:rPr>
                        <a:t>4</a:t>
                      </a:r>
                    </a:p>
                  </a:txBody>
                  <a:tcPr/>
                </a:tc>
                <a:tc>
                  <a:txBody>
                    <a:bodyPr/>
                    <a:lstStyle/>
                    <a:p>
                      <a:pPr marL="179388" indent="-179388">
                        <a:buFont typeface="Arial" panose="020B0604020202020204" pitchFamily="34" charset="0"/>
                        <a:buChar char="•"/>
                      </a:pPr>
                      <a:r>
                        <a:rPr lang="de-DE" sz="1600" dirty="0">
                          <a:latin typeface="Arial" panose="020B0604020202020204" pitchFamily="34" charset="0"/>
                          <a:cs typeface="Arial" panose="020B0604020202020204" pitchFamily="34" charset="0"/>
                        </a:rPr>
                        <a:t>Farblos</a:t>
                      </a:r>
                    </a:p>
                    <a:p>
                      <a:pPr marL="179388" indent="-179388">
                        <a:buFont typeface="Arial" panose="020B0604020202020204" pitchFamily="34" charset="0"/>
                        <a:buChar char="•"/>
                      </a:pPr>
                      <a:r>
                        <a:rPr lang="de-DE" sz="1600" baseline="0" dirty="0">
                          <a:latin typeface="Arial" panose="020B0604020202020204" pitchFamily="34" charset="0"/>
                          <a:cs typeface="Arial" panose="020B0604020202020204" pitchFamily="34" charset="0"/>
                        </a:rPr>
                        <a:t>Geruchlos</a:t>
                      </a:r>
                    </a:p>
                    <a:p>
                      <a:pPr marL="179388" indent="-179388">
                        <a:buFont typeface="Arial" panose="020B0604020202020204" pitchFamily="34" charset="0"/>
                        <a:buChar char="•"/>
                      </a:pPr>
                      <a:r>
                        <a:rPr lang="de-DE" sz="1600" baseline="0" dirty="0">
                          <a:latin typeface="Arial" panose="020B0604020202020204" pitchFamily="34" charset="0"/>
                          <a:cs typeface="Arial" panose="020B0604020202020204" pitchFamily="34" charset="0"/>
                        </a:rPr>
                        <a:t>Leichter als Luft</a:t>
                      </a:r>
                      <a:endParaRPr lang="de-DE" sz="16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Brand- u. Explosionsgefahr (</a:t>
                      </a:r>
                      <a:r>
                        <a:rPr lang="de-DE" sz="1600" baseline="0" dirty="0">
                          <a:latin typeface="Arial" panose="020B0604020202020204" pitchFamily="34" charset="0"/>
                          <a:cs typeface="Arial" panose="020B0604020202020204" pitchFamily="34" charset="0"/>
                        </a:rPr>
                        <a:t> 4.4 und 16.5 Vol.-%)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aseline="0" dirty="0">
                          <a:latin typeface="Arial" panose="020B0604020202020204" pitchFamily="34" charset="0"/>
                          <a:cs typeface="Arial" panose="020B0604020202020204" pitchFamily="34" charset="0"/>
                        </a:rPr>
                        <a:t>Erstickungsgefahr durch Luftverdrängung</a:t>
                      </a:r>
                    </a:p>
                  </a:txBody>
                  <a:tcPr/>
                </a:tc>
                <a:tc>
                  <a:txBody>
                    <a:bodyPr/>
                    <a:lstStyle/>
                    <a:p>
                      <a:r>
                        <a:rPr lang="de-DE" sz="16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0001"/>
                  </a:ext>
                </a:extLst>
              </a:tr>
              <a:tr h="736200">
                <a:tc>
                  <a:txBody>
                    <a:bodyPr/>
                    <a:lstStyle/>
                    <a:p>
                      <a:r>
                        <a:rPr lang="de-DE" sz="1600" dirty="0">
                          <a:latin typeface="Arial" panose="020B0604020202020204" pitchFamily="34" charset="0"/>
                          <a:cs typeface="Arial" panose="020B0604020202020204" pitchFamily="34" charset="0"/>
                        </a:rPr>
                        <a:t>H</a:t>
                      </a:r>
                      <a:r>
                        <a:rPr lang="de-DE" sz="1600" baseline="-25000" dirty="0">
                          <a:latin typeface="Arial" panose="020B0604020202020204" pitchFamily="34" charset="0"/>
                          <a:cs typeface="Arial" panose="020B0604020202020204" pitchFamily="34" charset="0"/>
                        </a:rPr>
                        <a:t>2</a:t>
                      </a:r>
                      <a:r>
                        <a:rPr lang="de-DE" sz="1600" dirty="0">
                          <a:latin typeface="Arial" panose="020B0604020202020204" pitchFamily="34" charset="0"/>
                          <a:cs typeface="Arial" panose="020B0604020202020204" pitchFamily="34" charset="0"/>
                        </a:rPr>
                        <a:t>S</a:t>
                      </a:r>
                    </a:p>
                  </a:txBody>
                  <a:tcPr/>
                </a:tc>
                <a:tc>
                  <a:txBody>
                    <a:bodyPr/>
                    <a:lstStyle/>
                    <a:p>
                      <a:pPr marL="179388" marR="0" lvl="0" indent="-179388"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kern="1200" dirty="0">
                          <a:solidFill>
                            <a:schemeClr val="dk1"/>
                          </a:solidFill>
                          <a:latin typeface="Arial" panose="020B0604020202020204" pitchFamily="34" charset="0"/>
                          <a:ea typeface="+mn-ea"/>
                          <a:cs typeface="Arial" panose="020B0604020202020204" pitchFamily="34" charset="0"/>
                        </a:rPr>
                        <a:t>Geruch nach faulen Eiern </a:t>
                      </a:r>
                    </a:p>
                    <a:p>
                      <a:pPr marL="179388" marR="0" lvl="0" indent="-179388"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kern="1200" dirty="0">
                          <a:solidFill>
                            <a:schemeClr val="dk1"/>
                          </a:solidFill>
                          <a:latin typeface="Arial" panose="020B0604020202020204" pitchFamily="34" charset="0"/>
                          <a:ea typeface="+mn-ea"/>
                          <a:cs typeface="Arial" panose="020B0604020202020204" pitchFamily="34" charset="0"/>
                        </a:rPr>
                        <a:t>Schwerer als Luft</a:t>
                      </a: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de-DE" sz="1600" baseline="0" dirty="0">
                          <a:latin typeface="Arial" panose="020B0604020202020204" pitchFamily="34" charset="0"/>
                          <a:cs typeface="Arial" panose="020B0604020202020204" pitchFamily="34" charset="0"/>
                        </a:rPr>
                        <a:t>Explosionsgefahr</a:t>
                      </a:r>
                    </a:p>
                    <a:p>
                      <a:pPr marL="285750" indent="-285750">
                        <a:buFont typeface="Arial" panose="020B0604020202020204" pitchFamily="34" charset="0"/>
                        <a:buChar char="•"/>
                      </a:pPr>
                      <a:r>
                        <a:rPr lang="de-DE" sz="1600" baseline="0" dirty="0">
                          <a:latin typeface="Arial" panose="020B0604020202020204" pitchFamily="34" charset="0"/>
                          <a:cs typeface="Arial" panose="020B0604020202020204" pitchFamily="34" charset="0"/>
                        </a:rPr>
                        <a:t>Gesundheitsgefahren:</a:t>
                      </a:r>
                    </a:p>
                    <a:p>
                      <a:pPr marL="450850" indent="-177800">
                        <a:buFont typeface="Arial" panose="020B0604020202020204" pitchFamily="34" charset="0"/>
                        <a:buChar char="•"/>
                      </a:pPr>
                      <a:r>
                        <a:rPr lang="de-DE" sz="1600" dirty="0">
                          <a:latin typeface="Arial" panose="020B0604020202020204" pitchFamily="34" charset="0"/>
                          <a:cs typeface="Arial" panose="020B0604020202020204" pitchFamily="34" charset="0"/>
                        </a:rPr>
                        <a:t>Ab 50</a:t>
                      </a:r>
                      <a:r>
                        <a:rPr lang="de-DE" sz="1600" baseline="0" dirty="0">
                          <a:latin typeface="Arial" panose="020B0604020202020204" pitchFamily="34" charset="0"/>
                          <a:cs typeface="Arial" panose="020B0604020202020204" pitchFamily="34" charset="0"/>
                        </a:rPr>
                        <a:t> ppm Reizung der Atemwege</a:t>
                      </a:r>
                    </a:p>
                    <a:p>
                      <a:pPr marL="450850" indent="-177800">
                        <a:buFont typeface="Arial" panose="020B0604020202020204" pitchFamily="34" charset="0"/>
                        <a:buChar char="•"/>
                      </a:pPr>
                      <a:r>
                        <a:rPr lang="de-DE" sz="1600" baseline="0" dirty="0">
                          <a:latin typeface="Arial" panose="020B0604020202020204" pitchFamily="34" charset="0"/>
                          <a:cs typeface="Arial" panose="020B0604020202020204" pitchFamily="34" charset="0"/>
                        </a:rPr>
                        <a:t>Ab ca. 100 ppm Betäubung Geruchsrezeptoren</a:t>
                      </a:r>
                    </a:p>
                    <a:p>
                      <a:pPr marL="450850" indent="-177800">
                        <a:buFont typeface="Arial" panose="020B0604020202020204" pitchFamily="34" charset="0"/>
                        <a:buChar char="•"/>
                      </a:pPr>
                      <a:r>
                        <a:rPr lang="de-DE" sz="1600" baseline="0" dirty="0">
                          <a:latin typeface="Arial" panose="020B0604020202020204" pitchFamily="34" charset="0"/>
                          <a:cs typeface="Arial" panose="020B0604020202020204" pitchFamily="34" charset="0"/>
                        </a:rPr>
                        <a:t>Ab 250 ppm schwerste Lungenschäden</a:t>
                      </a:r>
                    </a:p>
                    <a:p>
                      <a:pPr marL="450850" indent="-177800">
                        <a:buFont typeface="Arial" panose="020B0604020202020204" pitchFamily="34" charset="0"/>
                        <a:buChar char="•"/>
                      </a:pPr>
                      <a:r>
                        <a:rPr lang="de-DE" sz="1600" baseline="0" dirty="0">
                          <a:latin typeface="Arial" panose="020B0604020202020204" pitchFamily="34" charset="0"/>
                          <a:cs typeface="Arial" panose="020B0604020202020204" pitchFamily="34" charset="0"/>
                        </a:rPr>
                        <a:t>Ab 500 ppm Bewusstlosigkeit und Tod </a:t>
                      </a:r>
                      <a:endParaRPr lang="de-DE" sz="1600" dirty="0">
                        <a:latin typeface="Arial" panose="020B0604020202020204" pitchFamily="34" charset="0"/>
                        <a:cs typeface="Arial" panose="020B0604020202020204" pitchFamily="34" charset="0"/>
                      </a:endParaRPr>
                    </a:p>
                  </a:txBody>
                  <a:tcPr/>
                </a:tc>
                <a:tc>
                  <a:txBody>
                    <a:bodyPr/>
                    <a:lstStyle/>
                    <a:p>
                      <a:r>
                        <a:rPr lang="de-DE" sz="1600" dirty="0">
                          <a:latin typeface="Arial" panose="020B0604020202020204" pitchFamily="34" charset="0"/>
                          <a:cs typeface="Arial" panose="020B0604020202020204" pitchFamily="34" charset="0"/>
                        </a:rPr>
                        <a:t>5</a:t>
                      </a:r>
                      <a:r>
                        <a:rPr lang="de-DE" sz="1600" baseline="0" dirty="0">
                          <a:latin typeface="Arial" panose="020B0604020202020204" pitchFamily="34" charset="0"/>
                          <a:cs typeface="Arial" panose="020B0604020202020204" pitchFamily="34" charset="0"/>
                        </a:rPr>
                        <a:t> ppm</a:t>
                      </a:r>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50090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Sauerstoffmangel durch Biogas</a:t>
            </a:r>
            <a:br>
              <a:rPr lang="de-DE" dirty="0"/>
            </a:br>
            <a:r>
              <a:rPr lang="de-DE" sz="2000" dirty="0">
                <a:solidFill>
                  <a:schemeClr val="accent2"/>
                </a:solidFill>
              </a:rPr>
              <a:t>TRGS 529 Nr. 3.2.4</a:t>
            </a:r>
          </a:p>
        </p:txBody>
      </p:sp>
      <p:sp>
        <p:nvSpPr>
          <p:cNvPr id="3" name="Datumsplatzhalter 2"/>
          <p:cNvSpPr>
            <a:spLocks noGrp="1"/>
          </p:cNvSpPr>
          <p:nvPr>
            <p:ph type="dt" sz="half" idx="10"/>
          </p:nvPr>
        </p:nvSpPr>
        <p:spPr/>
        <p:txBody>
          <a:bodyPr/>
          <a:lstStyle/>
          <a:p>
            <a:r>
              <a:rPr lang="de-DE"/>
              <a:t>Schulung 2025/2026</a:t>
            </a:r>
            <a:endParaRPr lang="de-DE" dirty="0"/>
          </a:p>
        </p:txBody>
      </p:sp>
      <p:sp>
        <p:nvSpPr>
          <p:cNvPr id="4" name="Foliennummernplatzhalter 3"/>
          <p:cNvSpPr>
            <a:spLocks noGrp="1"/>
          </p:cNvSpPr>
          <p:nvPr>
            <p:ph type="sldNum" sz="quarter" idx="12"/>
          </p:nvPr>
        </p:nvSpPr>
        <p:spPr/>
        <p:txBody>
          <a:bodyPr/>
          <a:lstStyle/>
          <a:p>
            <a:fld id="{D42DA815-CE49-4499-B3BB-5F7C969A1704}" type="slidenum">
              <a:rPr lang="de-DE" smtClean="0"/>
              <a:pPr/>
              <a:t>6</a:t>
            </a:fld>
            <a:endParaRPr lang="de-DE" dirty="0"/>
          </a:p>
        </p:txBody>
      </p:sp>
      <p:sp>
        <p:nvSpPr>
          <p:cNvPr id="5" name="Textplatzhalter 4"/>
          <p:cNvSpPr>
            <a:spLocks noGrp="1"/>
          </p:cNvSpPr>
          <p:nvPr>
            <p:ph type="body" sz="quarter" idx="13"/>
          </p:nvPr>
        </p:nvSpPr>
        <p:spPr/>
        <p:txBody>
          <a:bodyPr/>
          <a:lstStyle/>
          <a:p>
            <a:r>
              <a:rPr lang="de-DE" sz="2000" dirty="0"/>
              <a:t>Erstickungsgefahr</a:t>
            </a:r>
          </a:p>
          <a:p>
            <a:r>
              <a:rPr lang="de-DE" sz="1800" b="0" dirty="0"/>
              <a:t>Luft enthält normalerweise </a:t>
            </a:r>
            <a:r>
              <a:rPr lang="de-DE" sz="1800" b="0" dirty="0">
                <a:solidFill>
                  <a:schemeClr val="accent5"/>
                </a:solidFill>
              </a:rPr>
              <a:t>21 Vol.% Sauerstoff</a:t>
            </a:r>
            <a:r>
              <a:rPr lang="de-DE" sz="1800" b="0" dirty="0"/>
              <a:t>. Wenn der Sauerstoffgehalt </a:t>
            </a:r>
            <a:r>
              <a:rPr lang="de-DE" sz="1800" b="0" dirty="0">
                <a:solidFill>
                  <a:schemeClr val="accent5"/>
                </a:solidFill>
              </a:rPr>
              <a:t>unter 18 Vol.% fällt</a:t>
            </a:r>
            <a:r>
              <a:rPr lang="de-DE" sz="1800" b="0" dirty="0"/>
              <a:t>, kann es bereits zu sinkender körperlicher und geistiger Leistungsfähigkeit kommen. Bei längerem Aufenthalt zeigen sich folgenden Erstickungssymptomen:</a:t>
            </a:r>
          </a:p>
          <a:p>
            <a:pPr marL="342900" indent="-342900">
              <a:buFont typeface="Arial" panose="020B0604020202020204" pitchFamily="34" charset="0"/>
              <a:buChar char="•"/>
            </a:pPr>
            <a:r>
              <a:rPr lang="de-DE" sz="1800" b="0" dirty="0"/>
              <a:t>Starkes Atmen und Kurzatmigkeit</a:t>
            </a:r>
          </a:p>
          <a:p>
            <a:pPr marL="342900" indent="-342900">
              <a:buFont typeface="Arial" panose="020B0604020202020204" pitchFamily="34" charset="0"/>
              <a:buChar char="•"/>
            </a:pPr>
            <a:r>
              <a:rPr lang="de-DE" sz="1800" b="0" dirty="0"/>
              <a:t>Starke Ermüdung</a:t>
            </a:r>
          </a:p>
          <a:p>
            <a:pPr marL="342900" indent="-342900">
              <a:buFont typeface="Arial" panose="020B0604020202020204" pitchFamily="34" charset="0"/>
              <a:buChar char="•"/>
            </a:pPr>
            <a:r>
              <a:rPr lang="de-DE" sz="1800" b="0" dirty="0"/>
              <a:t>Übelkeit und Erbrechen </a:t>
            </a:r>
          </a:p>
          <a:p>
            <a:pPr marL="342900" indent="-342900">
              <a:buFont typeface="Arial" panose="020B0604020202020204" pitchFamily="34" charset="0"/>
              <a:buChar char="•"/>
            </a:pPr>
            <a:endParaRPr lang="de-DE" sz="1000" b="0" dirty="0"/>
          </a:p>
          <a:p>
            <a:r>
              <a:rPr lang="de-DE" sz="1800" b="0" dirty="0">
                <a:solidFill>
                  <a:schemeClr val="accent5"/>
                </a:solidFill>
              </a:rPr>
              <a:t>Unterhalb von 11 Vol. %</a:t>
            </a:r>
            <a:r>
              <a:rPr lang="de-DE" sz="1800" b="0" dirty="0"/>
              <a:t> schwindet das Bewusstsein ohne Vorwarnung. Gehirnschädigungen und der Tod folgen innerhalb von wenigen Minuten.</a:t>
            </a:r>
          </a:p>
          <a:p>
            <a:endParaRPr lang="de-DE" sz="1000" b="0" dirty="0"/>
          </a:p>
          <a:p>
            <a:r>
              <a:rPr lang="de-DE" sz="1800" b="0" dirty="0">
                <a:solidFill>
                  <a:schemeClr val="accent5"/>
                </a:solidFill>
              </a:rPr>
              <a:t>Unterhalb von 6. Vol.%</a:t>
            </a:r>
            <a:r>
              <a:rPr lang="de-DE" sz="1800" b="0" dirty="0"/>
              <a:t> tritt unmittelbare Ohnmacht ein. Auch bei Rettung verbleiben Hirnschäden.</a:t>
            </a:r>
          </a:p>
          <a:p>
            <a:endParaRPr lang="de-DE" sz="1000" b="0" dirty="0"/>
          </a:p>
          <a:p>
            <a:r>
              <a:rPr lang="de-DE" sz="1800" b="0" dirty="0"/>
              <a:t>Die größte Gefahr besteht beim Betreten eines mit Biogas gefluteten Raumes (z.B. Gruben und Schächte).</a:t>
            </a:r>
          </a:p>
        </p:txBody>
      </p:sp>
      <p:sp>
        <p:nvSpPr>
          <p:cNvPr id="8" name="Rechteck 7"/>
          <p:cNvSpPr/>
          <p:nvPr/>
        </p:nvSpPr>
        <p:spPr>
          <a:xfrm>
            <a:off x="5233208" y="6400801"/>
            <a:ext cx="1019831" cy="246221"/>
          </a:xfrm>
          <a:prstGeom prst="rect">
            <a:avLst/>
          </a:prstGeom>
        </p:spPr>
        <p:txBody>
          <a:bodyPr wrap="none">
            <a:spAutoFit/>
          </a:bodyPr>
          <a:lstStyle/>
          <a:p>
            <a:r>
              <a:rPr lang="de-DE" sz="1000" dirty="0"/>
              <a:t>Quelle: BG ETEM</a:t>
            </a:r>
          </a:p>
        </p:txBody>
      </p:sp>
    </p:spTree>
    <p:extLst>
      <p:ext uri="{BB962C8B-B14F-4D97-AF65-F5344CB8AC3E}">
        <p14:creationId xmlns:p14="http://schemas.microsoft.com/office/powerpoint/2010/main" val="2828886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FED0D9-4D58-3319-A1DD-B043DB726040}"/>
              </a:ext>
            </a:extLst>
          </p:cNvPr>
          <p:cNvSpPr>
            <a:spLocks noGrp="1"/>
          </p:cNvSpPr>
          <p:nvPr>
            <p:ph type="title"/>
          </p:nvPr>
        </p:nvSpPr>
        <p:spPr/>
        <p:txBody>
          <a:bodyPr/>
          <a:lstStyle/>
          <a:p>
            <a:r>
              <a:rPr lang="de-DE" dirty="0"/>
              <a:t>Gefährdungen durch Kohlendioxid</a:t>
            </a:r>
          </a:p>
        </p:txBody>
      </p:sp>
      <p:sp>
        <p:nvSpPr>
          <p:cNvPr id="3" name="Datumsplatzhalter 2">
            <a:extLst>
              <a:ext uri="{FF2B5EF4-FFF2-40B4-BE49-F238E27FC236}">
                <a16:creationId xmlns:a16="http://schemas.microsoft.com/office/drawing/2014/main" id="{58CBA1C6-3B13-B7D0-F5F5-7A4B31F044D2}"/>
              </a:ext>
            </a:extLst>
          </p:cNvPr>
          <p:cNvSpPr>
            <a:spLocks noGrp="1"/>
          </p:cNvSpPr>
          <p:nvPr>
            <p:ph type="dt" sz="half" idx="10"/>
          </p:nvPr>
        </p:nvSpPr>
        <p:spPr/>
        <p:txBody>
          <a:bodyPr/>
          <a:lstStyle/>
          <a:p>
            <a:r>
              <a:rPr lang="de-DE" dirty="0"/>
              <a:t>Schulung 2025/2026</a:t>
            </a:r>
          </a:p>
        </p:txBody>
      </p:sp>
      <p:sp>
        <p:nvSpPr>
          <p:cNvPr id="4" name="Foliennummernplatzhalter 3">
            <a:extLst>
              <a:ext uri="{FF2B5EF4-FFF2-40B4-BE49-F238E27FC236}">
                <a16:creationId xmlns:a16="http://schemas.microsoft.com/office/drawing/2014/main" id="{C527CD9F-3D05-FB78-829E-839D7339ED1D}"/>
              </a:ext>
            </a:extLst>
          </p:cNvPr>
          <p:cNvSpPr>
            <a:spLocks noGrp="1"/>
          </p:cNvSpPr>
          <p:nvPr>
            <p:ph type="sldNum" sz="quarter" idx="12"/>
          </p:nvPr>
        </p:nvSpPr>
        <p:spPr/>
        <p:txBody>
          <a:bodyPr/>
          <a:lstStyle/>
          <a:p>
            <a:fld id="{D6A5E5EF-0834-4E75-BB99-5BD99C2491AC}" type="slidenum">
              <a:rPr lang="de-DE" smtClean="0"/>
              <a:pPr/>
              <a:t>7</a:t>
            </a:fld>
            <a:endParaRPr lang="de-DE" dirty="0"/>
          </a:p>
        </p:txBody>
      </p:sp>
      <p:sp>
        <p:nvSpPr>
          <p:cNvPr id="5" name="Textplatzhalter 4">
            <a:extLst>
              <a:ext uri="{FF2B5EF4-FFF2-40B4-BE49-F238E27FC236}">
                <a16:creationId xmlns:a16="http://schemas.microsoft.com/office/drawing/2014/main" id="{42FBF02F-6F6E-F1F8-95F5-C103E90D5A84}"/>
              </a:ext>
            </a:extLst>
          </p:cNvPr>
          <p:cNvSpPr>
            <a:spLocks noGrp="1"/>
          </p:cNvSpPr>
          <p:nvPr>
            <p:ph type="body" sz="quarter" idx="13"/>
          </p:nvPr>
        </p:nvSpPr>
        <p:spPr>
          <a:xfrm>
            <a:off x="529169" y="1556792"/>
            <a:ext cx="11178119" cy="4844008"/>
          </a:xfrm>
        </p:spPr>
        <p:txBody>
          <a:bodyPr/>
          <a:lstStyle/>
          <a:p>
            <a:r>
              <a:rPr lang="de-DE" sz="1800" dirty="0"/>
              <a:t>Eigenschaften von CO₂, die zu Gefährdungen führen</a:t>
            </a:r>
          </a:p>
          <a:p>
            <a:pPr marL="342900" indent="-342900">
              <a:buFont typeface="Arial" panose="020B0604020202020204" pitchFamily="34" charset="0"/>
              <a:buChar char="•"/>
            </a:pPr>
            <a:r>
              <a:rPr lang="de-DE" sz="1600" b="0" dirty="0"/>
              <a:t>Farblos, geruchlos, nicht reizend </a:t>
            </a:r>
            <a:r>
              <a:rPr lang="de-DE" sz="1600" b="0" dirty="0">
                <a:sym typeface="Wingdings" panose="05000000000000000000" pitchFamily="2" charset="2"/>
              </a:rPr>
              <a:t></a:t>
            </a:r>
            <a:r>
              <a:rPr lang="de-DE" sz="1600" b="0" dirty="0"/>
              <a:t> lässt sich ohne Messgeräte nicht wahrnehmen („lautlose Gefahr“)</a:t>
            </a:r>
          </a:p>
          <a:p>
            <a:pPr marL="342900" indent="-342900">
              <a:buFont typeface="Arial" panose="020B0604020202020204" pitchFamily="34" charset="0"/>
              <a:buChar char="•"/>
            </a:pPr>
            <a:r>
              <a:rPr lang="de-DE" sz="1600" b="0" dirty="0"/>
              <a:t>Schwerer als Luft </a:t>
            </a:r>
            <a:r>
              <a:rPr lang="de-DE" sz="1600" b="0" dirty="0">
                <a:sym typeface="Wingdings" panose="05000000000000000000" pitchFamily="2" charset="2"/>
              </a:rPr>
              <a:t></a:t>
            </a:r>
            <a:r>
              <a:rPr lang="de-DE" sz="1600" b="0" dirty="0"/>
              <a:t> sammelt sich in Senken, Schächten, Kellern und Behältern</a:t>
            </a:r>
          </a:p>
          <a:p>
            <a:pPr marL="342900" indent="-342900">
              <a:buFont typeface="Arial" panose="020B0604020202020204" pitchFamily="34" charset="0"/>
              <a:buChar char="•"/>
            </a:pPr>
            <a:r>
              <a:rPr lang="de-DE" sz="1600" b="0" dirty="0"/>
              <a:t>Nicht brennbar, nicht explosiv </a:t>
            </a:r>
            <a:r>
              <a:rPr lang="de-DE" sz="1600" b="0" dirty="0">
                <a:sym typeface="Wingdings" panose="05000000000000000000" pitchFamily="2" charset="2"/>
              </a:rPr>
              <a:t></a:t>
            </a:r>
            <a:r>
              <a:rPr lang="de-DE" sz="1600" b="0" dirty="0"/>
              <a:t> aber verdrängt den Sauerstoff in der Luft</a:t>
            </a:r>
          </a:p>
          <a:p>
            <a:pPr marL="342900" indent="-342900">
              <a:buFont typeface="Arial" panose="020B0604020202020204" pitchFamily="34" charset="0"/>
              <a:buChar char="•"/>
            </a:pPr>
            <a:r>
              <a:rPr lang="de-DE" sz="1600" b="0" dirty="0"/>
              <a:t>Toxisch bei höheren Konzentrationen durch direkten Einfluss auf  Atemzentrum und Säure-Basen-Haushalt im Körper</a:t>
            </a:r>
          </a:p>
          <a:p>
            <a:endParaRPr lang="de-DE" sz="800" dirty="0"/>
          </a:p>
          <a:p>
            <a:r>
              <a:rPr lang="de-DE" sz="1800" dirty="0"/>
              <a:t>Typische Gefährdungen auf Biogasanlagen durch CO₂</a:t>
            </a:r>
          </a:p>
          <a:p>
            <a:pPr marL="285750" indent="-285750">
              <a:buFont typeface="Arial" panose="020B0604020202020204" pitchFamily="34" charset="0"/>
              <a:buChar char="•"/>
            </a:pPr>
            <a:r>
              <a:rPr lang="de-DE" sz="1600" b="0" dirty="0"/>
              <a:t>Erstickungsgefahr (Sauerstoffverdrängung)</a:t>
            </a:r>
          </a:p>
          <a:p>
            <a:pPr marL="539750" lvl="2" indent="-176213">
              <a:buFont typeface="Arial" panose="020B0604020202020204" pitchFamily="34" charset="0"/>
              <a:buChar char="•"/>
            </a:pPr>
            <a:r>
              <a:rPr lang="de-DE" sz="1600" dirty="0">
                <a:solidFill>
                  <a:schemeClr val="accent5"/>
                </a:solidFill>
              </a:rPr>
              <a:t>Schon ab ca. 5 - 8 Vol.-% </a:t>
            </a:r>
            <a:r>
              <a:rPr lang="de-DE" sz="1600" dirty="0"/>
              <a:t>CO₂ treten Kopfschmerzen, Schwindel und Atemnot auf</a:t>
            </a:r>
          </a:p>
          <a:p>
            <a:pPr marL="539750" lvl="2" indent="-176213">
              <a:buFont typeface="Arial" panose="020B0604020202020204" pitchFamily="34" charset="0"/>
              <a:buChar char="•"/>
            </a:pPr>
            <a:r>
              <a:rPr lang="de-DE" sz="1600" dirty="0">
                <a:solidFill>
                  <a:schemeClr val="accent5"/>
                </a:solidFill>
              </a:rPr>
              <a:t>Ab 10 Vol.-% besteht akute Lebensgefahr</a:t>
            </a:r>
          </a:p>
          <a:p>
            <a:pPr marL="539750" lvl="2" indent="-176213">
              <a:buFont typeface="Arial" panose="020B0604020202020204" pitchFamily="34" charset="0"/>
              <a:buChar char="•"/>
            </a:pPr>
            <a:r>
              <a:rPr lang="de-DE" sz="1600" dirty="0">
                <a:solidFill>
                  <a:schemeClr val="accent5"/>
                </a:solidFill>
              </a:rPr>
              <a:t>20 Vol.-% führt sehr schnell zu Bewusstlosigkeit und Tod</a:t>
            </a:r>
          </a:p>
          <a:p>
            <a:pPr marL="285750" indent="-285750">
              <a:buFont typeface="Arial" panose="020B0604020202020204" pitchFamily="34" charset="0"/>
              <a:buChar char="•"/>
            </a:pPr>
            <a:r>
              <a:rPr lang="de-DE" sz="1600" b="0" dirty="0"/>
              <a:t>Akute Gesundheitsgefahr für Beschäftigte</a:t>
            </a:r>
          </a:p>
          <a:p>
            <a:pPr marL="539750" lvl="2" indent="-176213">
              <a:buFont typeface="Arial" panose="020B0604020202020204" pitchFamily="34" charset="0"/>
              <a:buChar char="•"/>
            </a:pPr>
            <a:r>
              <a:rPr lang="de-DE" sz="1600" dirty="0"/>
              <a:t>Symptome: Atemnot, Schwindel, Panik, Krampfanfälle, Bewusstlosigkeit</a:t>
            </a:r>
          </a:p>
          <a:p>
            <a:pPr marL="539750" lvl="2" indent="-176213">
              <a:buFont typeface="Arial" panose="020B0604020202020204" pitchFamily="34" charset="0"/>
              <a:buChar char="•"/>
            </a:pPr>
            <a:r>
              <a:rPr lang="de-DE" sz="1600" dirty="0"/>
              <a:t>Gefahr des „schnellen Umkippens“ ohne Vorwarnung</a:t>
            </a:r>
          </a:p>
          <a:p>
            <a:pPr marL="285750" indent="-285750">
              <a:buFont typeface="Arial" panose="020B0604020202020204" pitchFamily="34" charset="0"/>
              <a:buChar char="•"/>
            </a:pPr>
            <a:r>
              <a:rPr lang="de-DE" sz="1600" b="0" dirty="0"/>
              <a:t>Indirekte Gefährdungen</a:t>
            </a:r>
          </a:p>
          <a:p>
            <a:pPr marL="539750" lvl="2" indent="-176213">
              <a:buFont typeface="Arial" panose="020B0604020202020204" pitchFamily="34" charset="0"/>
              <a:buChar char="•"/>
            </a:pPr>
            <a:r>
              <a:rPr lang="de-DE" sz="1600" dirty="0"/>
              <a:t>Panikreaktionen bei plötzlicher Atemnot </a:t>
            </a:r>
            <a:r>
              <a:rPr lang="de-DE" sz="1600" dirty="0">
                <a:sym typeface="Wingdings" panose="05000000000000000000" pitchFamily="2" charset="2"/>
              </a:rPr>
              <a:t></a:t>
            </a:r>
            <a:r>
              <a:rPr lang="de-DE" sz="1600" dirty="0"/>
              <a:t> Sturz- und Unfallgefahr</a:t>
            </a:r>
          </a:p>
          <a:p>
            <a:pPr marL="539750" lvl="2" indent="-176213">
              <a:buFont typeface="Arial" panose="020B0604020202020204" pitchFamily="34" charset="0"/>
              <a:buChar char="•"/>
            </a:pPr>
            <a:r>
              <a:rPr lang="de-DE" sz="1600" dirty="0"/>
              <a:t>Erhöhtes Risiko bei Alleinarbeit</a:t>
            </a:r>
          </a:p>
          <a:p>
            <a:endParaRPr lang="de-DE" dirty="0"/>
          </a:p>
        </p:txBody>
      </p:sp>
    </p:spTree>
    <p:extLst>
      <p:ext uri="{BB962C8B-B14F-4D97-AF65-F5344CB8AC3E}">
        <p14:creationId xmlns:p14="http://schemas.microsoft.com/office/powerpoint/2010/main" val="1905452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2800" kern="0" dirty="0">
                <a:solidFill>
                  <a:schemeClr val="accent1"/>
                </a:solidFill>
                <a:latin typeface="Arial"/>
              </a:rPr>
              <a:t>Einstufung von Biogas </a:t>
            </a:r>
            <a:br>
              <a:rPr lang="de-DE" altLang="de-DE" kern="0" dirty="0">
                <a:solidFill>
                  <a:schemeClr val="accent1"/>
                </a:solidFill>
                <a:latin typeface="Arial"/>
              </a:rPr>
            </a:br>
            <a:r>
              <a:rPr lang="de-DE" altLang="de-DE" sz="2000" kern="0" dirty="0">
                <a:solidFill>
                  <a:schemeClr val="accent2"/>
                </a:solidFill>
                <a:latin typeface="Arial"/>
              </a:rPr>
              <a:t>GHS-System – Aktualisierung 01.09.2025</a:t>
            </a:r>
            <a:endParaRPr lang="de-DE" sz="2000" dirty="0">
              <a:solidFill>
                <a:schemeClr val="accent2"/>
              </a:solidFill>
            </a:endParaRPr>
          </a:p>
        </p:txBody>
      </p:sp>
      <p:sp>
        <p:nvSpPr>
          <p:cNvPr id="4" name="Datumsplatzhalter 3"/>
          <p:cNvSpPr>
            <a:spLocks noGrp="1"/>
          </p:cNvSpPr>
          <p:nvPr>
            <p:ph type="dt" sz="half" idx="10"/>
          </p:nvPr>
        </p:nvSpPr>
        <p:spPr/>
        <p:txBody>
          <a:bodyPr/>
          <a:lstStyle/>
          <a:p>
            <a:r>
              <a:rPr lang="de-DE"/>
              <a:t>Schulung 2025/2026</a:t>
            </a:r>
            <a:endParaRPr lang="de-DE" dirty="0"/>
          </a:p>
        </p:txBody>
      </p:sp>
      <p:sp>
        <p:nvSpPr>
          <p:cNvPr id="6" name="Foliennummernplatzhalter 5"/>
          <p:cNvSpPr>
            <a:spLocks noGrp="1"/>
          </p:cNvSpPr>
          <p:nvPr>
            <p:ph type="sldNum" sz="quarter" idx="12"/>
          </p:nvPr>
        </p:nvSpPr>
        <p:spPr/>
        <p:txBody>
          <a:bodyPr/>
          <a:lstStyle/>
          <a:p>
            <a:fld id="{AC2A1D8C-56D4-824E-918A-A8B905137C22}" type="slidenum">
              <a:rPr lang="de-DE" smtClean="0"/>
              <a:t>8</a:t>
            </a:fld>
            <a:endParaRPr lang="de-DE" dirty="0"/>
          </a:p>
        </p:txBody>
      </p:sp>
      <p:sp>
        <p:nvSpPr>
          <p:cNvPr id="3" name="Textplatzhalter 2"/>
          <p:cNvSpPr>
            <a:spLocks noGrp="1"/>
          </p:cNvSpPr>
          <p:nvPr>
            <p:ph type="body" sz="quarter" idx="13"/>
          </p:nvPr>
        </p:nvSpPr>
        <p:spPr>
          <a:xfrm>
            <a:off x="529167" y="1556792"/>
            <a:ext cx="11471489" cy="4536504"/>
          </a:xfrm>
        </p:spPr>
        <p:txBody>
          <a:bodyPr/>
          <a:lstStyle/>
          <a:p>
            <a:pPr marL="0" indent="0">
              <a:buNone/>
            </a:pPr>
            <a:r>
              <a:rPr lang="de-DE" sz="2000" b="1" dirty="0">
                <a:latin typeface="Arial"/>
              </a:rPr>
              <a:t>Biogas ist als Gemisch einzustufen</a:t>
            </a:r>
            <a:endParaRPr lang="de-DE" altLang="de-DE" sz="1800" b="0" dirty="0">
              <a:latin typeface="Arial"/>
            </a:endParaRPr>
          </a:p>
          <a:p>
            <a:pPr marL="1879600" indent="-360363"/>
            <a:r>
              <a:rPr lang="de-DE" altLang="de-DE" sz="1800" b="0" dirty="0">
                <a:latin typeface="Arial"/>
              </a:rPr>
              <a:t>Hinsichtlich der Entzündbarkeit ist Biogas als „Entzündliches Gas der Kategorie 1“ eingestuft (H-Satz 220 „Extrem entzündbares Gas“)</a:t>
            </a:r>
          </a:p>
          <a:p>
            <a:pPr marL="1519237" indent="0">
              <a:buNone/>
            </a:pPr>
            <a:endParaRPr lang="de-DE" altLang="de-DE" sz="800" b="0" dirty="0">
              <a:latin typeface="Arial"/>
            </a:endParaRPr>
          </a:p>
          <a:p>
            <a:pPr marL="1519237" indent="0">
              <a:buNone/>
            </a:pPr>
            <a:endParaRPr lang="de-DE" altLang="de-DE" sz="800" dirty="0">
              <a:latin typeface="Arial"/>
            </a:endParaRPr>
          </a:p>
          <a:p>
            <a:pPr marL="1519237" indent="0">
              <a:buNone/>
            </a:pPr>
            <a:endParaRPr lang="de-DE" altLang="de-DE" sz="800" b="0" dirty="0">
              <a:latin typeface="Arial"/>
            </a:endParaRPr>
          </a:p>
          <a:p>
            <a:pPr marL="0" indent="0">
              <a:buNone/>
            </a:pPr>
            <a:r>
              <a:rPr lang="de-DE" altLang="de-DE" b="1" dirty="0">
                <a:latin typeface="Arial"/>
              </a:rPr>
              <a:t>Je nach Zusammensetzung kann zusätzlich folgende Einstufung erforderlich sein:</a:t>
            </a:r>
          </a:p>
          <a:p>
            <a:pPr marL="1357313" indent="-285750">
              <a:buFont typeface="Arial" panose="020B0604020202020204" pitchFamily="34" charset="0"/>
              <a:buChar char="•"/>
            </a:pPr>
            <a:endParaRPr lang="de-DE" altLang="de-DE" sz="1800" b="0" dirty="0">
              <a:latin typeface="Arial"/>
            </a:endParaRPr>
          </a:p>
          <a:p>
            <a:endParaRPr lang="de-DE" altLang="de-DE" sz="1800" dirty="0">
              <a:solidFill>
                <a:srgbClr val="000000"/>
              </a:solidFill>
              <a:latin typeface="Arial"/>
            </a:endParaRPr>
          </a:p>
          <a:p>
            <a:endParaRPr lang="de-DE" altLang="de-DE" sz="1800" dirty="0">
              <a:solidFill>
                <a:srgbClr val="000000"/>
              </a:solidFill>
              <a:latin typeface="Arial"/>
            </a:endParaRPr>
          </a:p>
          <a:p>
            <a:endParaRPr lang="de-DE" altLang="de-DE" sz="1800" dirty="0">
              <a:solidFill>
                <a:srgbClr val="000000"/>
              </a:solidFill>
              <a:latin typeface="Arial"/>
            </a:endParaRPr>
          </a:p>
          <a:p>
            <a:endParaRPr lang="de-DE" altLang="de-DE" sz="1800" dirty="0">
              <a:latin typeface="Arial"/>
            </a:endParaRPr>
          </a:p>
          <a:p>
            <a:endParaRPr lang="de-DE" sz="1800" dirty="0">
              <a:solidFill>
                <a:srgbClr val="000000"/>
              </a:solidFill>
              <a:latin typeface="Arial"/>
            </a:endParaRPr>
          </a:p>
          <a:p>
            <a:endParaRPr lang="de-DE" dirty="0"/>
          </a:p>
        </p:txBody>
      </p:sp>
      <p:pic>
        <p:nvPicPr>
          <p:cNvPr id="16" name="Picture 4" descr="GHS-pictogram-flamme.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416" y="2019672"/>
            <a:ext cx="50405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hteck 18"/>
          <p:cNvSpPr/>
          <p:nvPr/>
        </p:nvSpPr>
        <p:spPr>
          <a:xfrm>
            <a:off x="612019" y="2570014"/>
            <a:ext cx="958850" cy="277812"/>
          </a:xfrm>
          <a:prstGeom prst="rect">
            <a:avLst/>
          </a:prstGeom>
        </p:spPr>
        <p:txBody>
          <a:bodyPr>
            <a:spAutoFit/>
          </a:bodyPr>
          <a:lstStyle/>
          <a:p>
            <a:pPr algn="ctr" fontAlgn="base">
              <a:spcBef>
                <a:spcPct val="20000"/>
              </a:spcBef>
              <a:spcAft>
                <a:spcPct val="0"/>
              </a:spcAft>
              <a:tabLst>
                <a:tab pos="266700" algn="l"/>
              </a:tabLst>
              <a:defRPr/>
            </a:pPr>
            <a:r>
              <a:rPr lang="de-DE" sz="1200" b="1" dirty="0">
                <a:solidFill>
                  <a:srgbClr val="000000"/>
                </a:solidFill>
                <a:latin typeface="Arial"/>
              </a:rPr>
              <a:t>Gefahr</a:t>
            </a:r>
          </a:p>
        </p:txBody>
      </p:sp>
      <p:pic>
        <p:nvPicPr>
          <p:cNvPr id="7" name="Grafik 6">
            <a:extLst>
              <a:ext uri="{FF2B5EF4-FFF2-40B4-BE49-F238E27FC236}">
                <a16:creationId xmlns:a16="http://schemas.microsoft.com/office/drawing/2014/main" id="{937A2B7A-56C8-78BD-3A4F-C3846C8BE742}"/>
              </a:ext>
            </a:extLst>
          </p:cNvPr>
          <p:cNvPicPr>
            <a:picLocks noChangeAspect="1"/>
          </p:cNvPicPr>
          <p:nvPr/>
        </p:nvPicPr>
        <p:blipFill>
          <a:blip r:embed="rId4"/>
          <a:stretch>
            <a:fillRect/>
          </a:stretch>
        </p:blipFill>
        <p:spPr>
          <a:xfrm>
            <a:off x="2423592" y="3353849"/>
            <a:ext cx="7128792" cy="3243503"/>
          </a:xfrm>
          <a:prstGeom prst="rect">
            <a:avLst/>
          </a:prstGeom>
        </p:spPr>
      </p:pic>
      <p:sp>
        <p:nvSpPr>
          <p:cNvPr id="8" name="Rechteck 7">
            <a:extLst>
              <a:ext uri="{FF2B5EF4-FFF2-40B4-BE49-F238E27FC236}">
                <a16:creationId xmlns:a16="http://schemas.microsoft.com/office/drawing/2014/main" id="{19982FF1-5E80-DBD3-9538-F86D223E899C}"/>
              </a:ext>
            </a:extLst>
          </p:cNvPr>
          <p:cNvSpPr/>
          <p:nvPr/>
        </p:nvSpPr>
        <p:spPr>
          <a:xfrm>
            <a:off x="4718103" y="6597352"/>
            <a:ext cx="1925527" cy="246221"/>
          </a:xfrm>
          <a:prstGeom prst="rect">
            <a:avLst/>
          </a:prstGeom>
        </p:spPr>
        <p:txBody>
          <a:bodyPr wrap="none">
            <a:spAutoFit/>
          </a:bodyPr>
          <a:lstStyle/>
          <a:p>
            <a:r>
              <a:rPr lang="de-DE" sz="1000" dirty="0">
                <a:latin typeface="Arial" panose="020B0604020202020204" pitchFamily="34" charset="0"/>
                <a:cs typeface="Arial" panose="020B0604020202020204" pitchFamily="34" charset="0"/>
                <a:sym typeface="Wingdings" pitchFamily="2" charset="2"/>
              </a:rPr>
              <a:t>Quelle: Herr Thallmair; SVLFG</a:t>
            </a:r>
            <a:endParaRPr lang="de-DE" sz="1000" dirty="0">
              <a:latin typeface="Arial" panose="020B0604020202020204" pitchFamily="34" charset="0"/>
              <a:cs typeface="Arial" panose="020B0604020202020204" pitchFamily="34" charset="0"/>
            </a:endParaRPr>
          </a:p>
        </p:txBody>
      </p:sp>
      <p:sp>
        <p:nvSpPr>
          <p:cNvPr id="9" name="Ellipse 8">
            <a:extLst>
              <a:ext uri="{FF2B5EF4-FFF2-40B4-BE49-F238E27FC236}">
                <a16:creationId xmlns:a16="http://schemas.microsoft.com/office/drawing/2014/main" id="{DDFE9D33-CD3A-1EC4-7D1C-CA0B958D8A83}"/>
              </a:ext>
            </a:extLst>
          </p:cNvPr>
          <p:cNvSpPr/>
          <p:nvPr/>
        </p:nvSpPr>
        <p:spPr bwMode="auto">
          <a:xfrm>
            <a:off x="3359696" y="3353849"/>
            <a:ext cx="1358406" cy="3387519"/>
          </a:xfrm>
          <a:prstGeom prst="ellipse">
            <a:avLst/>
          </a:prstGeom>
          <a:no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err="1">
              <a:ln>
                <a:noFill/>
              </a:ln>
              <a:solidFill>
                <a:srgbClr val="0082B0"/>
              </a:solidFill>
              <a:effectLst/>
              <a:latin typeface="+mn-lt"/>
              <a:ea typeface="ＭＳ Ｐゴシック" pitchFamily="1" charset="-128"/>
            </a:endParaRPr>
          </a:p>
        </p:txBody>
      </p:sp>
    </p:spTree>
    <p:extLst>
      <p:ext uri="{BB962C8B-B14F-4D97-AF65-F5344CB8AC3E}">
        <p14:creationId xmlns:p14="http://schemas.microsoft.com/office/powerpoint/2010/main" val="699708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05EFA-1417-2FE4-747E-CAC5C1D25022}"/>
              </a:ext>
            </a:extLst>
          </p:cNvPr>
          <p:cNvSpPr>
            <a:spLocks noGrp="1"/>
          </p:cNvSpPr>
          <p:nvPr>
            <p:ph type="title"/>
          </p:nvPr>
        </p:nvSpPr>
        <p:spPr>
          <a:xfrm>
            <a:off x="529170" y="228600"/>
            <a:ext cx="9959318" cy="1143000"/>
          </a:xfrm>
        </p:spPr>
        <p:txBody>
          <a:bodyPr/>
          <a:lstStyle/>
          <a:p>
            <a:r>
              <a:rPr lang="de-DE" dirty="0"/>
              <a:t>Wann können sich Gefährdungen durch Biogas ergeben?</a:t>
            </a:r>
            <a:br>
              <a:rPr lang="de-DE" dirty="0"/>
            </a:br>
            <a:r>
              <a:rPr lang="de-DE" sz="2000" dirty="0">
                <a:solidFill>
                  <a:schemeClr val="accent2"/>
                </a:solidFill>
              </a:rPr>
              <a:t>TRGS 529 Nr. 3.4.2</a:t>
            </a:r>
          </a:p>
        </p:txBody>
      </p:sp>
      <p:sp>
        <p:nvSpPr>
          <p:cNvPr id="3" name="Datumsplatzhalter 2">
            <a:extLst>
              <a:ext uri="{FF2B5EF4-FFF2-40B4-BE49-F238E27FC236}">
                <a16:creationId xmlns:a16="http://schemas.microsoft.com/office/drawing/2014/main" id="{5B1FCE1A-DAD8-A37B-C606-0B828D09A185}"/>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5D2B3901-8747-E0A9-C1AA-E4DE3F899025}"/>
              </a:ext>
            </a:extLst>
          </p:cNvPr>
          <p:cNvSpPr>
            <a:spLocks noGrp="1"/>
          </p:cNvSpPr>
          <p:nvPr>
            <p:ph type="sldNum" sz="quarter" idx="12"/>
          </p:nvPr>
        </p:nvSpPr>
        <p:spPr/>
        <p:txBody>
          <a:bodyPr/>
          <a:lstStyle/>
          <a:p>
            <a:fld id="{D6A5E5EF-0834-4E75-BB99-5BD99C2491AC}" type="slidenum">
              <a:rPr lang="de-DE" smtClean="0"/>
              <a:pPr/>
              <a:t>9</a:t>
            </a:fld>
            <a:endParaRPr lang="de-DE" dirty="0"/>
          </a:p>
        </p:txBody>
      </p:sp>
      <p:sp>
        <p:nvSpPr>
          <p:cNvPr id="5" name="Textplatzhalter 4">
            <a:extLst>
              <a:ext uri="{FF2B5EF4-FFF2-40B4-BE49-F238E27FC236}">
                <a16:creationId xmlns:a16="http://schemas.microsoft.com/office/drawing/2014/main" id="{AD3D59FC-EBCE-020A-8F99-D719B152FA75}"/>
              </a:ext>
            </a:extLst>
          </p:cNvPr>
          <p:cNvSpPr>
            <a:spLocks noGrp="1"/>
          </p:cNvSpPr>
          <p:nvPr>
            <p:ph type="body" sz="quarter" idx="13"/>
          </p:nvPr>
        </p:nvSpPr>
        <p:spPr/>
        <p:txBody>
          <a:bodyPr/>
          <a:lstStyle/>
          <a:p>
            <a:pPr marL="0" indent="0">
              <a:lnSpc>
                <a:spcPct val="150000"/>
              </a:lnSpc>
              <a:buNone/>
            </a:pPr>
            <a:r>
              <a:rPr lang="de-DE" b="1" dirty="0"/>
              <a:t>Nennen Sie Beispiele zu den folgenden Situationen:</a:t>
            </a:r>
          </a:p>
          <a:p>
            <a:r>
              <a:rPr lang="de-DE" dirty="0"/>
              <a:t>Abweichungen vom bestimmungsgemäßen Betrieb</a:t>
            </a:r>
          </a:p>
          <a:p>
            <a:r>
              <a:rPr lang="de-DE" dirty="0"/>
              <a:t>Einbringung von Zündquellen in explosionsgefährdete Bereiche</a:t>
            </a:r>
          </a:p>
          <a:p>
            <a:r>
              <a:rPr lang="de-DE" dirty="0"/>
              <a:t>Unsachgemäße Instandhaltungstätigkeiten</a:t>
            </a:r>
          </a:p>
          <a:p>
            <a:r>
              <a:rPr lang="de-DE" dirty="0"/>
              <a:t>Freisetzung von Biogas </a:t>
            </a:r>
          </a:p>
          <a:p>
            <a:r>
              <a:rPr lang="de-DE" dirty="0"/>
              <a:t>Störungsbedingte Freisetzung von Biogas</a:t>
            </a:r>
          </a:p>
          <a:p>
            <a:r>
              <a:rPr lang="de-DE" dirty="0"/>
              <a:t>Störungsbedingte Freisetzung von Gärsubstrat</a:t>
            </a:r>
          </a:p>
          <a:p>
            <a:r>
              <a:rPr lang="de-DE" dirty="0"/>
              <a:t>Mechanische Einwirkung auf Biogas führende Anlagenteile</a:t>
            </a:r>
          </a:p>
          <a:p>
            <a:r>
              <a:rPr lang="de-DE" dirty="0"/>
              <a:t>Eingriffe Unbefugter</a:t>
            </a:r>
          </a:p>
          <a:p>
            <a:r>
              <a:rPr lang="de-DE" dirty="0"/>
              <a:t>Unerwünschte Reaktionen bei der Mischung verschiedener Substrate</a:t>
            </a:r>
          </a:p>
          <a:p>
            <a:endParaRPr lang="de-DE" dirty="0"/>
          </a:p>
        </p:txBody>
      </p:sp>
    </p:spTree>
    <p:extLst>
      <p:ext uri="{BB962C8B-B14F-4D97-AF65-F5344CB8AC3E}">
        <p14:creationId xmlns:p14="http://schemas.microsoft.com/office/powerpoint/2010/main" val="2393892192"/>
      </p:ext>
    </p:extLst>
  </p:cSld>
  <p:clrMapOvr>
    <a:masterClrMapping/>
  </p:clrMapOvr>
</p:sld>
</file>

<file path=ppt/theme/theme1.xml><?xml version="1.0" encoding="utf-8"?>
<a:theme xmlns:a="http://schemas.openxmlformats.org/drawingml/2006/main" name="Folienmaster">
  <a:themeElements>
    <a:clrScheme name="FvB">
      <a:dk1>
        <a:srgbClr val="0082B0"/>
      </a:dk1>
      <a:lt1>
        <a:sysClr val="window" lastClr="FFFFFF"/>
      </a:lt1>
      <a:dk2>
        <a:srgbClr val="003399"/>
      </a:dk2>
      <a:lt2>
        <a:srgbClr val="F8F8F8"/>
      </a:lt2>
      <a:accent1>
        <a:srgbClr val="0082B0"/>
      </a:accent1>
      <a:accent2>
        <a:srgbClr val="FF6600"/>
      </a:accent2>
      <a:accent3>
        <a:srgbClr val="849E00"/>
      </a:accent3>
      <a:accent4>
        <a:srgbClr val="7F7F7F"/>
      </a:accent4>
      <a:accent5>
        <a:srgbClr val="C40823"/>
      </a:accent5>
      <a:accent6>
        <a:srgbClr val="FFFF00"/>
      </a:accent6>
      <a:hlink>
        <a:srgbClr val="0000FF"/>
      </a:hlink>
      <a:folHlink>
        <a:srgbClr val="800080"/>
      </a:folHlink>
    </a:clrScheme>
    <a:fontScheme name="Benutzerdefiniert 1">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rgbClr val="0082B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dirty="0" err="1" smtClean="0">
            <a:ln>
              <a:noFill/>
            </a:ln>
            <a:solidFill>
              <a:srgbClr val="0082B0"/>
            </a:solidFill>
            <a:effectLst/>
            <a:latin typeface="+mn-lt"/>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1" charset="-128"/>
          </a:defRPr>
        </a:defPPr>
      </a:lstStyle>
    </a:lnDef>
    <a:txDef>
      <a:spPr>
        <a:noFill/>
      </a:spPr>
      <a:bodyPr wrap="square" rtlCol="0">
        <a:spAutoFit/>
      </a:bodyPr>
      <a:lstStyle>
        <a:defPPr>
          <a:defRPr sz="1600" dirty="0" err="1" smtClean="0">
            <a:solidFill>
              <a:srgbClr val="0082B0"/>
            </a:solidFill>
            <a:latin typeface="+mn-lt"/>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olienmaster" id="{524AAABF-ECA5-4EA4-A771-803E14858D3F}" vid="{1F061483-1A3E-4090-BBE0-1E7601E7D411}"/>
    </a:ext>
  </a:extLst>
</a:theme>
</file>

<file path=ppt/theme/theme2.xml><?xml version="1.0" encoding="utf-8"?>
<a:theme xmlns:a="http://schemas.openxmlformats.org/drawingml/2006/main" name="1_Folienmaster">
  <a:themeElements>
    <a:clrScheme name="FvB">
      <a:dk1>
        <a:srgbClr val="0082B0"/>
      </a:dk1>
      <a:lt1>
        <a:sysClr val="window" lastClr="FFFFFF"/>
      </a:lt1>
      <a:dk2>
        <a:srgbClr val="003399"/>
      </a:dk2>
      <a:lt2>
        <a:srgbClr val="F8F8F8"/>
      </a:lt2>
      <a:accent1>
        <a:srgbClr val="0082B0"/>
      </a:accent1>
      <a:accent2>
        <a:srgbClr val="FF6600"/>
      </a:accent2>
      <a:accent3>
        <a:srgbClr val="849E00"/>
      </a:accent3>
      <a:accent4>
        <a:srgbClr val="7F7F7F"/>
      </a:accent4>
      <a:accent5>
        <a:srgbClr val="C40823"/>
      </a:accent5>
      <a:accent6>
        <a:srgbClr val="FFFF00"/>
      </a:accent6>
      <a:hlink>
        <a:srgbClr val="0000FF"/>
      </a:hlink>
      <a:folHlink>
        <a:srgbClr val="800080"/>
      </a:folHlink>
    </a:clrScheme>
    <a:fontScheme name="Benutzerdefiniert 1">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rgbClr val="0082B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dirty="0" err="1" smtClean="0">
            <a:ln>
              <a:noFill/>
            </a:ln>
            <a:solidFill>
              <a:srgbClr val="0082B0"/>
            </a:solidFill>
            <a:effectLst/>
            <a:latin typeface="+mn-lt"/>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1" charset="-128"/>
          </a:defRPr>
        </a:defPPr>
      </a:lstStyle>
    </a:lnDef>
    <a:txDef>
      <a:spPr>
        <a:noFill/>
      </a:spPr>
      <a:bodyPr wrap="square" rtlCol="0">
        <a:spAutoFit/>
      </a:bodyPr>
      <a:lstStyle>
        <a:defPPr>
          <a:defRPr sz="1600" dirty="0" err="1" smtClean="0">
            <a:solidFill>
              <a:srgbClr val="0082B0"/>
            </a:solidFill>
            <a:latin typeface="+mn-lt"/>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olienmaster" id="{ABE4170C-ECBB-4C12-9CDB-1438AA076A2B}" vid="{E59A8CF6-1544-412F-BD41-23A8175CDA0C}"/>
    </a:ext>
  </a:extLst>
</a:theme>
</file>

<file path=ppt/theme/theme3.xml><?xml version="1.0" encoding="utf-8"?>
<a:theme xmlns:a="http://schemas.openxmlformats.org/drawingml/2006/main" name="2_Folienmaster">
  <a:themeElements>
    <a:clrScheme name="FvB">
      <a:dk1>
        <a:srgbClr val="0082B0"/>
      </a:dk1>
      <a:lt1>
        <a:sysClr val="window" lastClr="FFFFFF"/>
      </a:lt1>
      <a:dk2>
        <a:srgbClr val="003399"/>
      </a:dk2>
      <a:lt2>
        <a:srgbClr val="F8F8F8"/>
      </a:lt2>
      <a:accent1>
        <a:srgbClr val="0082B0"/>
      </a:accent1>
      <a:accent2>
        <a:srgbClr val="FF6600"/>
      </a:accent2>
      <a:accent3>
        <a:srgbClr val="849E00"/>
      </a:accent3>
      <a:accent4>
        <a:srgbClr val="7F7F7F"/>
      </a:accent4>
      <a:accent5>
        <a:srgbClr val="C40823"/>
      </a:accent5>
      <a:accent6>
        <a:srgbClr val="FFFF00"/>
      </a:accent6>
      <a:hlink>
        <a:srgbClr val="0000FF"/>
      </a:hlink>
      <a:folHlink>
        <a:srgbClr val="800080"/>
      </a:folHlink>
    </a:clrScheme>
    <a:fontScheme name="Benutzerdefiniert 1">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rgbClr val="0082B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dirty="0" err="1" smtClean="0">
            <a:ln>
              <a:noFill/>
            </a:ln>
            <a:solidFill>
              <a:srgbClr val="0082B0"/>
            </a:solidFill>
            <a:effectLst/>
            <a:latin typeface="+mn-lt"/>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1" charset="-128"/>
          </a:defRPr>
        </a:defPPr>
      </a:lstStyle>
    </a:lnDef>
    <a:txDef>
      <a:spPr>
        <a:noFill/>
      </a:spPr>
      <a:bodyPr wrap="square" rtlCol="0">
        <a:spAutoFit/>
      </a:bodyPr>
      <a:lstStyle>
        <a:defPPr>
          <a:defRPr sz="1600" dirty="0" err="1" smtClean="0">
            <a:solidFill>
              <a:srgbClr val="0082B0"/>
            </a:solidFill>
            <a:latin typeface="+mn-lt"/>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olienmaster" id="{ABE4170C-ECBB-4C12-9CDB-1438AA076A2B}" vid="{E59A8CF6-1544-412F-BD41-23A8175CDA0C}"/>
    </a:ext>
  </a:extLst>
</a:theme>
</file>

<file path=ppt/theme/theme4.xml><?xml version="1.0" encoding="utf-8"?>
<a:theme xmlns:a="http://schemas.openxmlformats.org/drawingml/2006/main" name="3_Folienmaster">
  <a:themeElements>
    <a:clrScheme name="FvB">
      <a:dk1>
        <a:srgbClr val="0082B0"/>
      </a:dk1>
      <a:lt1>
        <a:sysClr val="window" lastClr="FFFFFF"/>
      </a:lt1>
      <a:dk2>
        <a:srgbClr val="003399"/>
      </a:dk2>
      <a:lt2>
        <a:srgbClr val="F8F8F8"/>
      </a:lt2>
      <a:accent1>
        <a:srgbClr val="0082B0"/>
      </a:accent1>
      <a:accent2>
        <a:srgbClr val="FF6600"/>
      </a:accent2>
      <a:accent3>
        <a:srgbClr val="849E00"/>
      </a:accent3>
      <a:accent4>
        <a:srgbClr val="7F7F7F"/>
      </a:accent4>
      <a:accent5>
        <a:srgbClr val="C40823"/>
      </a:accent5>
      <a:accent6>
        <a:srgbClr val="FFFF00"/>
      </a:accent6>
      <a:hlink>
        <a:srgbClr val="0000FF"/>
      </a:hlink>
      <a:folHlink>
        <a:srgbClr val="800080"/>
      </a:folHlink>
    </a:clrScheme>
    <a:fontScheme name="Benutzerdefiniert 1">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rgbClr val="0082B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dirty="0" err="1" smtClean="0">
            <a:ln>
              <a:noFill/>
            </a:ln>
            <a:solidFill>
              <a:srgbClr val="0082B0"/>
            </a:solidFill>
            <a:effectLst/>
            <a:latin typeface="+mn-lt"/>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1" charset="-128"/>
          </a:defRPr>
        </a:defPPr>
      </a:lstStyle>
    </a:lnDef>
    <a:txDef>
      <a:spPr>
        <a:noFill/>
      </a:spPr>
      <a:bodyPr wrap="square" rtlCol="0">
        <a:spAutoFit/>
      </a:bodyPr>
      <a:lstStyle>
        <a:defPPr>
          <a:defRPr sz="1600" dirty="0" err="1" smtClean="0">
            <a:solidFill>
              <a:srgbClr val="0082B0"/>
            </a:solidFill>
            <a:latin typeface="+mn-lt"/>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olienmaster" id="{ABE4170C-ECBB-4C12-9CDB-1438AA076A2B}" vid="{E59A8CF6-1544-412F-BD41-23A8175CDA0C}"/>
    </a:ext>
  </a:ext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Folienmaster</Template>
  <TotalTime>0</TotalTime>
  <Words>2487</Words>
  <Application>Microsoft Office PowerPoint</Application>
  <PresentationFormat>Breitbild</PresentationFormat>
  <Paragraphs>391</Paragraphs>
  <Slides>26</Slides>
  <Notes>10</Notes>
  <HiddenSlides>0</HiddenSlides>
  <MMClips>0</MMClips>
  <ScaleCrop>false</ScaleCrop>
  <HeadingPairs>
    <vt:vector size="6" baseType="variant">
      <vt:variant>
        <vt:lpstr>Verwendete Schriftarten</vt:lpstr>
      </vt:variant>
      <vt:variant>
        <vt:i4>8</vt:i4>
      </vt:variant>
      <vt:variant>
        <vt:lpstr>Design</vt:lpstr>
      </vt:variant>
      <vt:variant>
        <vt:i4>4</vt:i4>
      </vt:variant>
      <vt:variant>
        <vt:lpstr>Folientitel</vt:lpstr>
      </vt:variant>
      <vt:variant>
        <vt:i4>26</vt:i4>
      </vt:variant>
    </vt:vector>
  </HeadingPairs>
  <TitlesOfParts>
    <vt:vector size="38" baseType="lpstr">
      <vt:lpstr>ＭＳ Ｐゴシック</vt:lpstr>
      <vt:lpstr>Arial</vt:lpstr>
      <vt:lpstr>Arial Narrow</vt:lpstr>
      <vt:lpstr>Calibri</vt:lpstr>
      <vt:lpstr>Symbol</vt:lpstr>
      <vt:lpstr>Times</vt:lpstr>
      <vt:lpstr>TradeGothic Bold</vt:lpstr>
      <vt:lpstr>Wingdings</vt:lpstr>
      <vt:lpstr>Folienmaster</vt:lpstr>
      <vt:lpstr>1_Folienmaster</vt:lpstr>
      <vt:lpstr>2_Folienmaster</vt:lpstr>
      <vt:lpstr>3_Folienmaster</vt:lpstr>
      <vt:lpstr>Wesentliche Gefährdungen auf Biogasanlagen (inkl. Unfallbeispielen)</vt:lpstr>
      <vt:lpstr>Agenda Wesentliche Gefährdungen auf Biogasanlagen</vt:lpstr>
      <vt:lpstr>Wesentliche Gefährdungen für den Menschen</vt:lpstr>
      <vt:lpstr>Biogas und seine Bestandteile I TRGS 529 Nr. 3.2.4</vt:lpstr>
      <vt:lpstr>Biogas und seine Bestandteile II TRGS 529 Nr. 3.2.4</vt:lpstr>
      <vt:lpstr>Sauerstoffmangel durch Biogas TRGS 529 Nr. 3.2.4</vt:lpstr>
      <vt:lpstr>Gefährdungen durch Kohlendioxid</vt:lpstr>
      <vt:lpstr>Einstufung von Biogas  GHS-System – Aktualisierung 01.09.2025</vt:lpstr>
      <vt:lpstr>Wann können sich Gefährdungen durch Biogas ergeben? TRGS 529 Nr. 3.4.2</vt:lpstr>
      <vt:lpstr>Unfallbeispiel I Vergiftung nach Inhalation von Rohbiogas</vt:lpstr>
      <vt:lpstr>Unfallbeispiel II Verpuffung beim Öffnen eines Gasspeichers </vt:lpstr>
      <vt:lpstr>Unfallbeispiel II Verpuffung beim Öffnen eines Gasspeichers </vt:lpstr>
      <vt:lpstr>Weitere Gefahrstoffe auf der Biogasanlage TRGS 529 Anlage 1</vt:lpstr>
      <vt:lpstr>Kontaktmöglichkeiten und Aufnahmewege TRGS 529 Nr. 3.2.1, 3.2.3</vt:lpstr>
      <vt:lpstr>Biostoffe TRGS 529 Nr. 3.2.6</vt:lpstr>
      <vt:lpstr>Biostoffe und deren Wirkung</vt:lpstr>
      <vt:lpstr>Beispiel Berufskrankheit Exposition gegenüber einem Biostoff</vt:lpstr>
      <vt:lpstr>Mechanische Gefährdungen </vt:lpstr>
      <vt:lpstr>Unfallbeispiel III Mitarbeiter von Radlader überrollt</vt:lpstr>
      <vt:lpstr>Unfallbeispiel III Mitarbeiter von Radlader überrollt</vt:lpstr>
      <vt:lpstr>Unfallbeispiel IV Einzug in eine Förderschnecke</vt:lpstr>
      <vt:lpstr>Elektrische Gefährdungen</vt:lpstr>
      <vt:lpstr>PowerPoint-Präsentation</vt:lpstr>
      <vt:lpstr>Wesentliche Gefährdungen für die Umwelt</vt:lpstr>
      <vt:lpstr>Wichtig zu wissen!!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Aktuelle sicherheitsrelevante Entwicklungen für Biogasanlagen</dc:title>
  <dc:creator>Marion Wiesheu</dc:creator>
  <cp:lastModifiedBy>Marion Wiesheu</cp:lastModifiedBy>
  <cp:revision>157</cp:revision>
  <dcterms:created xsi:type="dcterms:W3CDTF">2017-10-26T07:15:28Z</dcterms:created>
  <dcterms:modified xsi:type="dcterms:W3CDTF">2025-12-01T07:16:54Z</dcterms:modified>
</cp:coreProperties>
</file>