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  <p:sldMasterId id="2147483709" r:id="rId2"/>
    <p:sldMasterId id="2147483716" r:id="rId3"/>
  </p:sldMasterIdLst>
  <p:notesMasterIdLst>
    <p:notesMasterId r:id="rId16"/>
  </p:notesMasterIdLst>
  <p:sldIdLst>
    <p:sldId id="25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7" r:id="rId12"/>
    <p:sldId id="335" r:id="rId13"/>
    <p:sldId id="336" r:id="rId14"/>
    <p:sldId id="27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876D28-8E3A-4D13-AF01-48093FB63E58}" v="2" dt="2025-07-29T12:14:00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86" autoAdjust="0"/>
  </p:normalViewPr>
  <p:slideViewPr>
    <p:cSldViewPr>
      <p:cViewPr varScale="1">
        <p:scale>
          <a:sx n="91" d="100"/>
          <a:sy n="91" d="100"/>
        </p:scale>
        <p:origin x="1236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Wiesheu" userId="e31b03c9-5b94-4bcb-bb10-ddf71751b58d" providerId="ADAL" clId="{FC876D28-8E3A-4D13-AF01-48093FB63E58}"/>
    <pc:docChg chg="custSel addSld delSld modSld">
      <pc:chgData name="Marion Wiesheu" userId="e31b03c9-5b94-4bcb-bb10-ddf71751b58d" providerId="ADAL" clId="{FC876D28-8E3A-4D13-AF01-48093FB63E58}" dt="2025-07-29T12:14:35.099" v="843" actId="20577"/>
      <pc:docMkLst>
        <pc:docMk/>
      </pc:docMkLst>
      <pc:sldChg chg="modSp mod">
        <pc:chgData name="Marion Wiesheu" userId="e31b03c9-5b94-4bcb-bb10-ddf71751b58d" providerId="ADAL" clId="{FC876D28-8E3A-4D13-AF01-48093FB63E58}" dt="2025-07-28T12:27:56.613" v="2" actId="20577"/>
        <pc:sldMkLst>
          <pc:docMk/>
          <pc:sldMk cId="2795928841" sldId="257"/>
        </pc:sldMkLst>
        <pc:spChg chg="mod">
          <ac:chgData name="Marion Wiesheu" userId="e31b03c9-5b94-4bcb-bb10-ddf71751b58d" providerId="ADAL" clId="{FC876D28-8E3A-4D13-AF01-48093FB63E58}" dt="2025-07-28T12:27:56.613" v="2" actId="20577"/>
          <ac:spMkLst>
            <pc:docMk/>
            <pc:sldMk cId="2795928841" sldId="257"/>
            <ac:spMk id="4098" creationId="{00000000-0000-0000-0000-000000000000}"/>
          </ac:spMkLst>
        </pc:spChg>
      </pc:sldChg>
      <pc:sldChg chg="del">
        <pc:chgData name="Marion Wiesheu" userId="e31b03c9-5b94-4bcb-bb10-ddf71751b58d" providerId="ADAL" clId="{FC876D28-8E3A-4D13-AF01-48093FB63E58}" dt="2025-07-28T12:30:34.812" v="5" actId="47"/>
        <pc:sldMkLst>
          <pc:docMk/>
          <pc:sldMk cId="2908585625" sldId="308"/>
        </pc:sldMkLst>
      </pc:sldChg>
      <pc:sldChg chg="del">
        <pc:chgData name="Marion Wiesheu" userId="e31b03c9-5b94-4bcb-bb10-ddf71751b58d" providerId="ADAL" clId="{FC876D28-8E3A-4D13-AF01-48093FB63E58}" dt="2025-07-28T12:28:11.427" v="3" actId="2696"/>
        <pc:sldMkLst>
          <pc:docMk/>
          <pc:sldMk cId="4273090984" sldId="327"/>
        </pc:sldMkLst>
      </pc:sldChg>
      <pc:sldChg chg="modSp mod">
        <pc:chgData name="Marion Wiesheu" userId="e31b03c9-5b94-4bcb-bb10-ddf71751b58d" providerId="ADAL" clId="{FC876D28-8E3A-4D13-AF01-48093FB63E58}" dt="2025-07-29T12:03:11.033" v="7" actId="14100"/>
        <pc:sldMkLst>
          <pc:docMk/>
          <pc:sldMk cId="2904784088" sldId="333"/>
        </pc:sldMkLst>
        <pc:spChg chg="mod">
          <ac:chgData name="Marion Wiesheu" userId="e31b03c9-5b94-4bcb-bb10-ddf71751b58d" providerId="ADAL" clId="{FC876D28-8E3A-4D13-AF01-48093FB63E58}" dt="2025-07-29T12:03:07.789" v="6" actId="1076"/>
          <ac:spMkLst>
            <pc:docMk/>
            <pc:sldMk cId="2904784088" sldId="333"/>
            <ac:spMk id="10" creationId="{00000000-0000-0000-0000-000000000000}"/>
          </ac:spMkLst>
        </pc:spChg>
        <pc:picChg chg="mod">
          <ac:chgData name="Marion Wiesheu" userId="e31b03c9-5b94-4bcb-bb10-ddf71751b58d" providerId="ADAL" clId="{FC876D28-8E3A-4D13-AF01-48093FB63E58}" dt="2025-07-29T12:03:11.033" v="7" actId="14100"/>
          <ac:picMkLst>
            <pc:docMk/>
            <pc:sldMk cId="2904784088" sldId="333"/>
            <ac:picMk id="7" creationId="{00000000-0000-0000-0000-000000000000}"/>
          </ac:picMkLst>
        </pc:picChg>
      </pc:sldChg>
      <pc:sldChg chg="modSp new mod">
        <pc:chgData name="Marion Wiesheu" userId="e31b03c9-5b94-4bcb-bb10-ddf71751b58d" providerId="ADAL" clId="{FC876D28-8E3A-4D13-AF01-48093FB63E58}" dt="2025-07-29T12:08:57.647" v="263" actId="20577"/>
        <pc:sldMkLst>
          <pc:docMk/>
          <pc:sldMk cId="2129115175" sldId="335"/>
        </pc:sldMkLst>
        <pc:spChg chg="mod">
          <ac:chgData name="Marion Wiesheu" userId="e31b03c9-5b94-4bcb-bb10-ddf71751b58d" providerId="ADAL" clId="{FC876D28-8E3A-4D13-AF01-48093FB63E58}" dt="2025-07-29T12:07:30.791" v="33" actId="20577"/>
          <ac:spMkLst>
            <pc:docMk/>
            <pc:sldMk cId="2129115175" sldId="335"/>
            <ac:spMk id="2" creationId="{54D5A0B5-47A9-4568-205B-8122C7D57626}"/>
          </ac:spMkLst>
        </pc:spChg>
        <pc:spChg chg="mod">
          <ac:chgData name="Marion Wiesheu" userId="e31b03c9-5b94-4bcb-bb10-ddf71751b58d" providerId="ADAL" clId="{FC876D28-8E3A-4D13-AF01-48093FB63E58}" dt="2025-07-29T12:08:57.647" v="263" actId="20577"/>
          <ac:spMkLst>
            <pc:docMk/>
            <pc:sldMk cId="2129115175" sldId="335"/>
            <ac:spMk id="5" creationId="{B59761F9-AAAB-1A33-2E54-BE35F36525C6}"/>
          </ac:spMkLst>
        </pc:spChg>
      </pc:sldChg>
      <pc:sldChg chg="modSp new mod">
        <pc:chgData name="Marion Wiesheu" userId="e31b03c9-5b94-4bcb-bb10-ddf71751b58d" providerId="ADAL" clId="{FC876D28-8E3A-4D13-AF01-48093FB63E58}" dt="2025-07-29T12:14:35.099" v="843" actId="20577"/>
        <pc:sldMkLst>
          <pc:docMk/>
          <pc:sldMk cId="2359140545" sldId="336"/>
        </pc:sldMkLst>
        <pc:spChg chg="mod">
          <ac:chgData name="Marion Wiesheu" userId="e31b03c9-5b94-4bcb-bb10-ddf71751b58d" providerId="ADAL" clId="{FC876D28-8E3A-4D13-AF01-48093FB63E58}" dt="2025-07-29T12:11:01.451" v="354" actId="14100"/>
          <ac:spMkLst>
            <pc:docMk/>
            <pc:sldMk cId="2359140545" sldId="336"/>
            <ac:spMk id="2" creationId="{68437697-7893-DCE8-308D-5725C5B6B4EF}"/>
          </ac:spMkLst>
        </pc:spChg>
        <pc:spChg chg="mod">
          <ac:chgData name="Marion Wiesheu" userId="e31b03c9-5b94-4bcb-bb10-ddf71751b58d" providerId="ADAL" clId="{FC876D28-8E3A-4D13-AF01-48093FB63E58}" dt="2025-07-29T12:14:35.099" v="843" actId="20577"/>
          <ac:spMkLst>
            <pc:docMk/>
            <pc:sldMk cId="2359140545" sldId="336"/>
            <ac:spMk id="5" creationId="{9643FE94-6712-4F40-574B-3E149A387B8C}"/>
          </ac:spMkLst>
        </pc:spChg>
      </pc:sldChg>
      <pc:sldChg chg="del">
        <pc:chgData name="Marion Wiesheu" userId="e31b03c9-5b94-4bcb-bb10-ddf71751b58d" providerId="ADAL" clId="{FC876D28-8E3A-4D13-AF01-48093FB63E58}" dt="2025-07-28T12:30:25.725" v="4" actId="47"/>
        <pc:sldMkLst>
          <pc:docMk/>
          <pc:sldMk cId="3365964560" sldId="336"/>
        </pc:sldMkLst>
      </pc:sldChg>
      <pc:sldChg chg="del">
        <pc:chgData name="Marion Wiesheu" userId="e31b03c9-5b94-4bcb-bb10-ddf71751b58d" providerId="ADAL" clId="{FC876D28-8E3A-4D13-AF01-48093FB63E58}" dt="2025-07-28T12:28:11.427" v="3" actId="2696"/>
        <pc:sldMkLst>
          <pc:docMk/>
          <pc:sldMk cId="2003361922" sldId="349"/>
        </pc:sldMkLst>
      </pc:sldChg>
      <pc:sldChg chg="del">
        <pc:chgData name="Marion Wiesheu" userId="e31b03c9-5b94-4bcb-bb10-ddf71751b58d" providerId="ADAL" clId="{FC876D28-8E3A-4D13-AF01-48093FB63E58}" dt="2025-07-28T12:28:11.427" v="3" actId="2696"/>
        <pc:sldMkLst>
          <pc:docMk/>
          <pc:sldMk cId="52407795" sldId="350"/>
        </pc:sldMkLst>
      </pc:sldChg>
      <pc:sldMasterChg chg="delSldLayout">
        <pc:chgData name="Marion Wiesheu" userId="e31b03c9-5b94-4bcb-bb10-ddf71751b58d" providerId="ADAL" clId="{FC876D28-8E3A-4D13-AF01-48093FB63E58}" dt="2025-07-28T12:30:25.725" v="4" actId="47"/>
        <pc:sldMasterMkLst>
          <pc:docMk/>
          <pc:sldMasterMk cId="623553195" sldId="2147483709"/>
        </pc:sldMasterMkLst>
        <pc:sldLayoutChg chg="del">
          <pc:chgData name="Marion Wiesheu" userId="e31b03c9-5b94-4bcb-bb10-ddf71751b58d" providerId="ADAL" clId="{FC876D28-8E3A-4D13-AF01-48093FB63E58}" dt="2025-07-28T12:30:25.725" v="4" actId="47"/>
          <pc:sldLayoutMkLst>
            <pc:docMk/>
            <pc:sldMasterMk cId="623553195" sldId="2147483709"/>
            <pc:sldLayoutMk cId="1821607163" sldId="2147483716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1CDB0D-3CD0-45D0-BD64-5D999D2D364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E52AB04-3637-4BAD-A47E-7594A1FEA6F4}">
      <dgm:prSet phldrT="[Text]" custT="1"/>
      <dgm:spPr/>
      <dgm:t>
        <a:bodyPr/>
        <a:lstStyle/>
        <a:p>
          <a:r>
            <a:rPr lang="de-DE" sz="1500" b="1" dirty="0"/>
            <a:t>§5 ArbSchG</a:t>
          </a:r>
          <a:endParaRPr lang="de-DE" sz="1500" dirty="0"/>
        </a:p>
      </dgm:t>
    </dgm:pt>
    <dgm:pt modelId="{25E9E1C6-498F-43BB-8347-7E20A7413B1C}" type="parTrans" cxnId="{2C567024-CA9F-4A3B-BCD9-392B9A9DE09D}">
      <dgm:prSet/>
      <dgm:spPr/>
      <dgm:t>
        <a:bodyPr/>
        <a:lstStyle/>
        <a:p>
          <a:endParaRPr lang="de-DE" sz="1500"/>
        </a:p>
      </dgm:t>
    </dgm:pt>
    <dgm:pt modelId="{0F09B42A-75A8-44D9-8B6E-6BB8AFD5AB94}" type="sibTrans" cxnId="{2C567024-CA9F-4A3B-BCD9-392B9A9DE09D}">
      <dgm:prSet/>
      <dgm:spPr/>
      <dgm:t>
        <a:bodyPr/>
        <a:lstStyle/>
        <a:p>
          <a:endParaRPr lang="de-DE" sz="1500"/>
        </a:p>
      </dgm:t>
    </dgm:pt>
    <dgm:pt modelId="{74E6DCBA-ACB4-4426-98BD-E50C51C281C2}">
      <dgm:prSet phldrT="[Text]" custT="1"/>
      <dgm:spPr>
        <a:solidFill>
          <a:schemeClr val="accent1"/>
        </a:solidFill>
      </dgm:spPr>
      <dgm:t>
        <a:bodyPr/>
        <a:lstStyle/>
        <a:p>
          <a:r>
            <a:rPr lang="de-DE" sz="1500" b="1" dirty="0"/>
            <a:t>§3 BetrSichV</a:t>
          </a:r>
          <a:endParaRPr lang="de-DE" sz="1500" dirty="0"/>
        </a:p>
      </dgm:t>
    </dgm:pt>
    <dgm:pt modelId="{F2FF1FDC-4511-469F-811C-CB469EC3179F}" type="parTrans" cxnId="{F9679ABF-65C1-4747-8174-F18787B2A380}">
      <dgm:prSet/>
      <dgm:spPr/>
      <dgm:t>
        <a:bodyPr/>
        <a:lstStyle/>
        <a:p>
          <a:endParaRPr lang="de-DE" sz="1500"/>
        </a:p>
      </dgm:t>
    </dgm:pt>
    <dgm:pt modelId="{1F38D3E3-E601-4C37-B3A1-2071E4AA1A13}" type="sibTrans" cxnId="{F9679ABF-65C1-4747-8174-F18787B2A380}">
      <dgm:prSet/>
      <dgm:spPr/>
      <dgm:t>
        <a:bodyPr/>
        <a:lstStyle/>
        <a:p>
          <a:endParaRPr lang="de-DE" sz="1500"/>
        </a:p>
      </dgm:t>
    </dgm:pt>
    <dgm:pt modelId="{CCEF0549-0EC4-4492-B356-C00FC9605DA5}">
      <dgm:prSet phldrT="[Text]" custT="1"/>
      <dgm:spPr/>
      <dgm:t>
        <a:bodyPr/>
        <a:lstStyle/>
        <a:p>
          <a:r>
            <a:rPr lang="de-DE" sz="1500" b="1" dirty="0"/>
            <a:t>§6 GefStoffV</a:t>
          </a:r>
          <a:endParaRPr lang="de-DE" sz="1500" dirty="0"/>
        </a:p>
      </dgm:t>
    </dgm:pt>
    <dgm:pt modelId="{3A9F7988-0E54-4441-8430-B8B96295AB38}" type="parTrans" cxnId="{7EF3A5FD-9C5C-4B0B-8D0B-F3E76E10A803}">
      <dgm:prSet/>
      <dgm:spPr/>
      <dgm:t>
        <a:bodyPr/>
        <a:lstStyle/>
        <a:p>
          <a:endParaRPr lang="de-DE" sz="1500"/>
        </a:p>
      </dgm:t>
    </dgm:pt>
    <dgm:pt modelId="{01A2CFA3-B802-4B2F-918E-9F292F13CC67}" type="sibTrans" cxnId="{7EF3A5FD-9C5C-4B0B-8D0B-F3E76E10A803}">
      <dgm:prSet/>
      <dgm:spPr/>
      <dgm:t>
        <a:bodyPr/>
        <a:lstStyle/>
        <a:p>
          <a:endParaRPr lang="de-DE" sz="1500"/>
        </a:p>
      </dgm:t>
    </dgm:pt>
    <dgm:pt modelId="{08E516C9-F7ED-4442-8AF9-449D2F348B18}">
      <dgm:prSet custT="1"/>
      <dgm:spPr/>
      <dgm:t>
        <a:bodyPr/>
        <a:lstStyle/>
        <a:p>
          <a:r>
            <a:rPr lang="de-DE" sz="1500" b="1" dirty="0"/>
            <a:t>§4 BiostoffV</a:t>
          </a:r>
          <a:endParaRPr lang="de-DE" sz="1500" dirty="0"/>
        </a:p>
      </dgm:t>
    </dgm:pt>
    <dgm:pt modelId="{252354DD-10DB-4172-929A-2A5DB5ACB09F}" type="parTrans" cxnId="{E3A431DF-862C-44A5-9412-B6797EDB083F}">
      <dgm:prSet/>
      <dgm:spPr/>
      <dgm:t>
        <a:bodyPr/>
        <a:lstStyle/>
        <a:p>
          <a:endParaRPr lang="de-DE" sz="1500"/>
        </a:p>
      </dgm:t>
    </dgm:pt>
    <dgm:pt modelId="{F97EB888-222D-4991-9C1C-ABDD943502DE}" type="sibTrans" cxnId="{E3A431DF-862C-44A5-9412-B6797EDB083F}">
      <dgm:prSet/>
      <dgm:spPr/>
      <dgm:t>
        <a:bodyPr/>
        <a:lstStyle/>
        <a:p>
          <a:endParaRPr lang="de-DE" sz="1500"/>
        </a:p>
      </dgm:t>
    </dgm:pt>
    <dgm:pt modelId="{B2792D19-E7CE-46A3-B02F-7C4F4CEBF115}">
      <dgm:prSet custT="1"/>
      <dgm:spPr/>
      <dgm:t>
        <a:bodyPr/>
        <a:lstStyle/>
        <a:p>
          <a:r>
            <a:rPr lang="de-DE" sz="1500" b="1" dirty="0"/>
            <a:t>§3 ArbmedVV</a:t>
          </a:r>
        </a:p>
      </dgm:t>
    </dgm:pt>
    <dgm:pt modelId="{F7C20517-EB69-4E4E-816B-6CC6EDBA59CF}" type="parTrans" cxnId="{91130D21-AB36-4FA2-AC31-59645D9D8DB1}">
      <dgm:prSet/>
      <dgm:spPr/>
      <dgm:t>
        <a:bodyPr/>
        <a:lstStyle/>
        <a:p>
          <a:endParaRPr lang="de-DE" sz="1500"/>
        </a:p>
      </dgm:t>
    </dgm:pt>
    <dgm:pt modelId="{732E284F-1436-4438-AEA8-160202EF9091}" type="sibTrans" cxnId="{91130D21-AB36-4FA2-AC31-59645D9D8DB1}">
      <dgm:prSet/>
      <dgm:spPr/>
      <dgm:t>
        <a:bodyPr/>
        <a:lstStyle/>
        <a:p>
          <a:endParaRPr lang="de-DE" sz="1500"/>
        </a:p>
      </dgm:t>
    </dgm:pt>
    <dgm:pt modelId="{BAFFB5FE-20F0-476E-9947-455195A4A0C8}">
      <dgm:prSet custT="1"/>
      <dgm:spPr/>
      <dgm:t>
        <a:bodyPr/>
        <a:lstStyle/>
        <a:p>
          <a:r>
            <a:rPr lang="de-DE" sz="1500" dirty="0"/>
            <a:t>…</a:t>
          </a:r>
        </a:p>
      </dgm:t>
    </dgm:pt>
    <dgm:pt modelId="{9726DFC2-A2B9-4A80-A219-A7FADFF7AFD9}" type="parTrans" cxnId="{5472EF09-2B52-4DF8-9BC3-8B5920411C35}">
      <dgm:prSet/>
      <dgm:spPr/>
      <dgm:t>
        <a:bodyPr/>
        <a:lstStyle/>
        <a:p>
          <a:endParaRPr lang="de-DE" sz="1500"/>
        </a:p>
      </dgm:t>
    </dgm:pt>
    <dgm:pt modelId="{A50FD9CB-9DD9-46D1-B993-F57F9380F68D}" type="sibTrans" cxnId="{5472EF09-2B52-4DF8-9BC3-8B5920411C35}">
      <dgm:prSet/>
      <dgm:spPr/>
      <dgm:t>
        <a:bodyPr/>
        <a:lstStyle/>
        <a:p>
          <a:endParaRPr lang="de-DE" sz="1500"/>
        </a:p>
      </dgm:t>
    </dgm:pt>
    <dgm:pt modelId="{ECB41F65-1B27-4F2F-AD93-260726D365D8}" type="pres">
      <dgm:prSet presAssocID="{891CDB0D-3CD0-45D0-BD64-5D999D2D3648}" presName="Name0" presStyleCnt="0">
        <dgm:presLayoutVars>
          <dgm:dir/>
          <dgm:resizeHandles val="exact"/>
        </dgm:presLayoutVars>
      </dgm:prSet>
      <dgm:spPr/>
    </dgm:pt>
    <dgm:pt modelId="{FA09EFB8-4CAD-42CF-BBA6-65DB091F627B}" type="pres">
      <dgm:prSet presAssocID="{CE52AB04-3637-4BAD-A47E-7594A1FEA6F4}" presName="parTxOnly" presStyleLbl="node1" presStyleIdx="0" presStyleCnt="6">
        <dgm:presLayoutVars>
          <dgm:bulletEnabled val="1"/>
        </dgm:presLayoutVars>
      </dgm:prSet>
      <dgm:spPr/>
    </dgm:pt>
    <dgm:pt modelId="{29B5CABE-AB9C-4DAF-90D2-DE11771B5F79}" type="pres">
      <dgm:prSet presAssocID="{0F09B42A-75A8-44D9-8B6E-6BB8AFD5AB94}" presName="parSpace" presStyleCnt="0"/>
      <dgm:spPr/>
    </dgm:pt>
    <dgm:pt modelId="{131C7331-B8B1-4B91-A64A-A29C4C46E619}" type="pres">
      <dgm:prSet presAssocID="{74E6DCBA-ACB4-4426-98BD-E50C51C281C2}" presName="parTxOnly" presStyleLbl="node1" presStyleIdx="1" presStyleCnt="6" custLinFactNeighborX="-264" custLinFactNeighborY="12500">
        <dgm:presLayoutVars>
          <dgm:bulletEnabled val="1"/>
        </dgm:presLayoutVars>
      </dgm:prSet>
      <dgm:spPr/>
    </dgm:pt>
    <dgm:pt modelId="{0DFC5737-220F-43B2-8EAB-0459D42125A4}" type="pres">
      <dgm:prSet presAssocID="{1F38D3E3-E601-4C37-B3A1-2071E4AA1A13}" presName="parSpace" presStyleCnt="0"/>
      <dgm:spPr/>
    </dgm:pt>
    <dgm:pt modelId="{20B09940-A38E-4EF7-9920-58F2478346F2}" type="pres">
      <dgm:prSet presAssocID="{CCEF0549-0EC4-4492-B356-C00FC9605DA5}" presName="parTxOnly" presStyleLbl="node1" presStyleIdx="2" presStyleCnt="6">
        <dgm:presLayoutVars>
          <dgm:bulletEnabled val="1"/>
        </dgm:presLayoutVars>
      </dgm:prSet>
      <dgm:spPr/>
    </dgm:pt>
    <dgm:pt modelId="{4B5888D5-F9F4-425D-8018-DD007B830C94}" type="pres">
      <dgm:prSet presAssocID="{01A2CFA3-B802-4B2F-918E-9F292F13CC67}" presName="parSpace" presStyleCnt="0"/>
      <dgm:spPr/>
    </dgm:pt>
    <dgm:pt modelId="{11F28FA4-79E8-43C9-9E6D-2D8ADFA1CB22}" type="pres">
      <dgm:prSet presAssocID="{08E516C9-F7ED-4442-8AF9-449D2F348B18}" presName="parTxOnly" presStyleLbl="node1" presStyleIdx="3" presStyleCnt="6">
        <dgm:presLayoutVars>
          <dgm:bulletEnabled val="1"/>
        </dgm:presLayoutVars>
      </dgm:prSet>
      <dgm:spPr/>
    </dgm:pt>
    <dgm:pt modelId="{B3C51721-F035-4423-A8C2-DB12C3A2FB08}" type="pres">
      <dgm:prSet presAssocID="{F97EB888-222D-4991-9C1C-ABDD943502DE}" presName="parSpace" presStyleCnt="0"/>
      <dgm:spPr/>
    </dgm:pt>
    <dgm:pt modelId="{AC5528B8-7070-43E4-BE67-7E40743AB74A}" type="pres">
      <dgm:prSet presAssocID="{B2792D19-E7CE-46A3-B02F-7C4F4CEBF115}" presName="parTxOnly" presStyleLbl="node1" presStyleIdx="4" presStyleCnt="6">
        <dgm:presLayoutVars>
          <dgm:bulletEnabled val="1"/>
        </dgm:presLayoutVars>
      </dgm:prSet>
      <dgm:spPr/>
    </dgm:pt>
    <dgm:pt modelId="{32C8DD0B-4ABA-4DBF-A2B8-C775545CA1BC}" type="pres">
      <dgm:prSet presAssocID="{732E284F-1436-4438-AEA8-160202EF9091}" presName="parSpace" presStyleCnt="0"/>
      <dgm:spPr/>
    </dgm:pt>
    <dgm:pt modelId="{6A62A7D9-C014-4711-AE7F-D65DFF003048}" type="pres">
      <dgm:prSet presAssocID="{BAFFB5FE-20F0-476E-9947-455195A4A0C8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5472EF09-2B52-4DF8-9BC3-8B5920411C35}" srcId="{891CDB0D-3CD0-45D0-BD64-5D999D2D3648}" destId="{BAFFB5FE-20F0-476E-9947-455195A4A0C8}" srcOrd="5" destOrd="0" parTransId="{9726DFC2-A2B9-4A80-A219-A7FADFF7AFD9}" sibTransId="{A50FD9CB-9DD9-46D1-B993-F57F9380F68D}"/>
    <dgm:cxn modelId="{91130D21-AB36-4FA2-AC31-59645D9D8DB1}" srcId="{891CDB0D-3CD0-45D0-BD64-5D999D2D3648}" destId="{B2792D19-E7CE-46A3-B02F-7C4F4CEBF115}" srcOrd="4" destOrd="0" parTransId="{F7C20517-EB69-4E4E-816B-6CC6EDBA59CF}" sibTransId="{732E284F-1436-4438-AEA8-160202EF9091}"/>
    <dgm:cxn modelId="{2C567024-CA9F-4A3B-BCD9-392B9A9DE09D}" srcId="{891CDB0D-3CD0-45D0-BD64-5D999D2D3648}" destId="{CE52AB04-3637-4BAD-A47E-7594A1FEA6F4}" srcOrd="0" destOrd="0" parTransId="{25E9E1C6-498F-43BB-8347-7E20A7413B1C}" sibTransId="{0F09B42A-75A8-44D9-8B6E-6BB8AFD5AB94}"/>
    <dgm:cxn modelId="{CFDD9F46-75DF-49CF-9187-6AB9ED7D3C52}" type="presOf" srcId="{BAFFB5FE-20F0-476E-9947-455195A4A0C8}" destId="{6A62A7D9-C014-4711-AE7F-D65DFF003048}" srcOrd="0" destOrd="0" presId="urn:microsoft.com/office/officeart/2005/8/layout/hChevron3"/>
    <dgm:cxn modelId="{C90D456F-D3D7-451E-902E-75042E106A08}" type="presOf" srcId="{CCEF0549-0EC4-4492-B356-C00FC9605DA5}" destId="{20B09940-A38E-4EF7-9920-58F2478346F2}" srcOrd="0" destOrd="0" presId="urn:microsoft.com/office/officeart/2005/8/layout/hChevron3"/>
    <dgm:cxn modelId="{0500599B-BDC9-4273-94A3-05B9D3EE376B}" type="presOf" srcId="{74E6DCBA-ACB4-4426-98BD-E50C51C281C2}" destId="{131C7331-B8B1-4B91-A64A-A29C4C46E619}" srcOrd="0" destOrd="0" presId="urn:microsoft.com/office/officeart/2005/8/layout/hChevron3"/>
    <dgm:cxn modelId="{915326B3-9F39-465C-A7A8-181CCEB57C69}" type="presOf" srcId="{891CDB0D-3CD0-45D0-BD64-5D999D2D3648}" destId="{ECB41F65-1B27-4F2F-AD93-260726D365D8}" srcOrd="0" destOrd="0" presId="urn:microsoft.com/office/officeart/2005/8/layout/hChevron3"/>
    <dgm:cxn modelId="{A2C1E5B6-3849-42B3-87A8-9FFE598793EB}" type="presOf" srcId="{B2792D19-E7CE-46A3-B02F-7C4F4CEBF115}" destId="{AC5528B8-7070-43E4-BE67-7E40743AB74A}" srcOrd="0" destOrd="0" presId="urn:microsoft.com/office/officeart/2005/8/layout/hChevron3"/>
    <dgm:cxn modelId="{F9679ABF-65C1-4747-8174-F18787B2A380}" srcId="{891CDB0D-3CD0-45D0-BD64-5D999D2D3648}" destId="{74E6DCBA-ACB4-4426-98BD-E50C51C281C2}" srcOrd="1" destOrd="0" parTransId="{F2FF1FDC-4511-469F-811C-CB469EC3179F}" sibTransId="{1F38D3E3-E601-4C37-B3A1-2071E4AA1A13}"/>
    <dgm:cxn modelId="{E3A431DF-862C-44A5-9412-B6797EDB083F}" srcId="{891CDB0D-3CD0-45D0-BD64-5D999D2D3648}" destId="{08E516C9-F7ED-4442-8AF9-449D2F348B18}" srcOrd="3" destOrd="0" parTransId="{252354DD-10DB-4172-929A-2A5DB5ACB09F}" sibTransId="{F97EB888-222D-4991-9C1C-ABDD943502DE}"/>
    <dgm:cxn modelId="{9ACA78E2-4979-4BB8-9748-95F5435D8496}" type="presOf" srcId="{08E516C9-F7ED-4442-8AF9-449D2F348B18}" destId="{11F28FA4-79E8-43C9-9E6D-2D8ADFA1CB22}" srcOrd="0" destOrd="0" presId="urn:microsoft.com/office/officeart/2005/8/layout/hChevron3"/>
    <dgm:cxn modelId="{7EF3A5FD-9C5C-4B0B-8D0B-F3E76E10A803}" srcId="{891CDB0D-3CD0-45D0-BD64-5D999D2D3648}" destId="{CCEF0549-0EC4-4492-B356-C00FC9605DA5}" srcOrd="2" destOrd="0" parTransId="{3A9F7988-0E54-4441-8430-B8B96295AB38}" sibTransId="{01A2CFA3-B802-4B2F-918E-9F292F13CC67}"/>
    <dgm:cxn modelId="{FB141BFE-2A55-429C-BAE2-7E3D28CA8587}" type="presOf" srcId="{CE52AB04-3637-4BAD-A47E-7594A1FEA6F4}" destId="{FA09EFB8-4CAD-42CF-BBA6-65DB091F627B}" srcOrd="0" destOrd="0" presId="urn:microsoft.com/office/officeart/2005/8/layout/hChevron3"/>
    <dgm:cxn modelId="{2B86AD95-DF61-4657-89F4-24C8998A3AEC}" type="presParOf" srcId="{ECB41F65-1B27-4F2F-AD93-260726D365D8}" destId="{FA09EFB8-4CAD-42CF-BBA6-65DB091F627B}" srcOrd="0" destOrd="0" presId="urn:microsoft.com/office/officeart/2005/8/layout/hChevron3"/>
    <dgm:cxn modelId="{876AE69B-A6A1-43B9-9D05-1DEDA021D4A8}" type="presParOf" srcId="{ECB41F65-1B27-4F2F-AD93-260726D365D8}" destId="{29B5CABE-AB9C-4DAF-90D2-DE11771B5F79}" srcOrd="1" destOrd="0" presId="urn:microsoft.com/office/officeart/2005/8/layout/hChevron3"/>
    <dgm:cxn modelId="{67F7F609-3A69-4312-B8F4-539E155B4DD2}" type="presParOf" srcId="{ECB41F65-1B27-4F2F-AD93-260726D365D8}" destId="{131C7331-B8B1-4B91-A64A-A29C4C46E619}" srcOrd="2" destOrd="0" presId="urn:microsoft.com/office/officeart/2005/8/layout/hChevron3"/>
    <dgm:cxn modelId="{11625F98-9E6E-4470-AB24-017101528D14}" type="presParOf" srcId="{ECB41F65-1B27-4F2F-AD93-260726D365D8}" destId="{0DFC5737-220F-43B2-8EAB-0459D42125A4}" srcOrd="3" destOrd="0" presId="urn:microsoft.com/office/officeart/2005/8/layout/hChevron3"/>
    <dgm:cxn modelId="{865F1B30-37F0-418B-85BA-D2AD760F3222}" type="presParOf" srcId="{ECB41F65-1B27-4F2F-AD93-260726D365D8}" destId="{20B09940-A38E-4EF7-9920-58F2478346F2}" srcOrd="4" destOrd="0" presId="urn:microsoft.com/office/officeart/2005/8/layout/hChevron3"/>
    <dgm:cxn modelId="{C36D429D-F419-4677-A047-567EA99924BF}" type="presParOf" srcId="{ECB41F65-1B27-4F2F-AD93-260726D365D8}" destId="{4B5888D5-F9F4-425D-8018-DD007B830C94}" srcOrd="5" destOrd="0" presId="urn:microsoft.com/office/officeart/2005/8/layout/hChevron3"/>
    <dgm:cxn modelId="{A3EC0DB7-462A-418F-9286-C64F83F4B731}" type="presParOf" srcId="{ECB41F65-1B27-4F2F-AD93-260726D365D8}" destId="{11F28FA4-79E8-43C9-9E6D-2D8ADFA1CB22}" srcOrd="6" destOrd="0" presId="urn:microsoft.com/office/officeart/2005/8/layout/hChevron3"/>
    <dgm:cxn modelId="{9A53C13E-A41A-4CC1-B971-7A901296BA8C}" type="presParOf" srcId="{ECB41F65-1B27-4F2F-AD93-260726D365D8}" destId="{B3C51721-F035-4423-A8C2-DB12C3A2FB08}" srcOrd="7" destOrd="0" presId="urn:microsoft.com/office/officeart/2005/8/layout/hChevron3"/>
    <dgm:cxn modelId="{67321A4E-595F-4DEB-AFEC-47FBB63C7CB5}" type="presParOf" srcId="{ECB41F65-1B27-4F2F-AD93-260726D365D8}" destId="{AC5528B8-7070-43E4-BE67-7E40743AB74A}" srcOrd="8" destOrd="0" presId="urn:microsoft.com/office/officeart/2005/8/layout/hChevron3"/>
    <dgm:cxn modelId="{593B09C3-B284-435C-984F-864D3A01B284}" type="presParOf" srcId="{ECB41F65-1B27-4F2F-AD93-260726D365D8}" destId="{32C8DD0B-4ABA-4DBF-A2B8-C775545CA1BC}" srcOrd="9" destOrd="0" presId="urn:microsoft.com/office/officeart/2005/8/layout/hChevron3"/>
    <dgm:cxn modelId="{4136E8AF-6042-44FC-AEED-3BAEB66CA341}" type="presParOf" srcId="{ECB41F65-1B27-4F2F-AD93-260726D365D8}" destId="{6A62A7D9-C014-4711-AE7F-D65DFF003048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1CDB0D-3CD0-45D0-BD64-5D999D2D364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E52AB04-3637-4BAD-A47E-7594A1FEA6F4}">
      <dgm:prSet phldrT="[Text]" custT="1"/>
      <dgm:spPr/>
      <dgm:t>
        <a:bodyPr/>
        <a:lstStyle/>
        <a:p>
          <a:r>
            <a:rPr lang="de-DE" sz="1400" dirty="0"/>
            <a:t>Schutz bei der Arbeit</a:t>
          </a:r>
        </a:p>
      </dgm:t>
    </dgm:pt>
    <dgm:pt modelId="{25E9E1C6-498F-43BB-8347-7E20A7413B1C}" type="parTrans" cxnId="{2C567024-CA9F-4A3B-BCD9-392B9A9DE09D}">
      <dgm:prSet/>
      <dgm:spPr/>
      <dgm:t>
        <a:bodyPr/>
        <a:lstStyle/>
        <a:p>
          <a:endParaRPr lang="de-DE" sz="1400"/>
        </a:p>
      </dgm:t>
    </dgm:pt>
    <dgm:pt modelId="{0F09B42A-75A8-44D9-8B6E-6BB8AFD5AB94}" type="sibTrans" cxnId="{2C567024-CA9F-4A3B-BCD9-392B9A9DE09D}">
      <dgm:prSet/>
      <dgm:spPr/>
      <dgm:t>
        <a:bodyPr/>
        <a:lstStyle/>
        <a:p>
          <a:endParaRPr lang="de-DE" sz="1400"/>
        </a:p>
      </dgm:t>
    </dgm:pt>
    <dgm:pt modelId="{74E6DCBA-ACB4-4426-98BD-E50C51C281C2}">
      <dgm:prSet phldrT="[Text]" custT="1"/>
      <dgm:spPr>
        <a:solidFill>
          <a:schemeClr val="accent1"/>
        </a:solidFill>
      </dgm:spPr>
      <dgm:t>
        <a:bodyPr/>
        <a:lstStyle/>
        <a:p>
          <a:r>
            <a:rPr lang="de-DE" sz="1400" dirty="0"/>
            <a:t>Schutz bei der Verwendung von Arbeitsmitteln</a:t>
          </a:r>
        </a:p>
      </dgm:t>
    </dgm:pt>
    <dgm:pt modelId="{F2FF1FDC-4511-469F-811C-CB469EC3179F}" type="parTrans" cxnId="{F9679ABF-65C1-4747-8174-F18787B2A380}">
      <dgm:prSet/>
      <dgm:spPr/>
      <dgm:t>
        <a:bodyPr/>
        <a:lstStyle/>
        <a:p>
          <a:endParaRPr lang="de-DE" sz="1400"/>
        </a:p>
      </dgm:t>
    </dgm:pt>
    <dgm:pt modelId="{1F38D3E3-E601-4C37-B3A1-2071E4AA1A13}" type="sibTrans" cxnId="{F9679ABF-65C1-4747-8174-F18787B2A380}">
      <dgm:prSet/>
      <dgm:spPr/>
      <dgm:t>
        <a:bodyPr/>
        <a:lstStyle/>
        <a:p>
          <a:endParaRPr lang="de-DE" sz="1400"/>
        </a:p>
      </dgm:t>
    </dgm:pt>
    <dgm:pt modelId="{CCEF0549-0EC4-4492-B356-C00FC9605DA5}">
      <dgm:prSet phldrT="[Text]" custT="1"/>
      <dgm:spPr/>
      <dgm:t>
        <a:bodyPr/>
        <a:lstStyle/>
        <a:p>
          <a:r>
            <a:rPr lang="de-DE" sz="1400" dirty="0"/>
            <a:t>Schutz bei Tätigkeiten mit Gefahrstoffen</a:t>
          </a:r>
        </a:p>
      </dgm:t>
    </dgm:pt>
    <dgm:pt modelId="{3A9F7988-0E54-4441-8430-B8B96295AB38}" type="parTrans" cxnId="{7EF3A5FD-9C5C-4B0B-8D0B-F3E76E10A803}">
      <dgm:prSet/>
      <dgm:spPr/>
      <dgm:t>
        <a:bodyPr/>
        <a:lstStyle/>
        <a:p>
          <a:endParaRPr lang="de-DE" sz="1400"/>
        </a:p>
      </dgm:t>
    </dgm:pt>
    <dgm:pt modelId="{01A2CFA3-B802-4B2F-918E-9F292F13CC67}" type="sibTrans" cxnId="{7EF3A5FD-9C5C-4B0B-8D0B-F3E76E10A803}">
      <dgm:prSet/>
      <dgm:spPr/>
      <dgm:t>
        <a:bodyPr/>
        <a:lstStyle/>
        <a:p>
          <a:endParaRPr lang="de-DE" sz="1400"/>
        </a:p>
      </dgm:t>
    </dgm:pt>
    <dgm:pt modelId="{08E516C9-F7ED-4442-8AF9-449D2F348B18}">
      <dgm:prSet custT="1"/>
      <dgm:spPr/>
      <dgm:t>
        <a:bodyPr/>
        <a:lstStyle/>
        <a:p>
          <a:r>
            <a:rPr lang="de-DE" sz="1400" b="0" dirty="0"/>
            <a:t>Schutz bei Tätigkeiten mit Biostoffen</a:t>
          </a:r>
        </a:p>
      </dgm:t>
    </dgm:pt>
    <dgm:pt modelId="{252354DD-10DB-4172-929A-2A5DB5ACB09F}" type="parTrans" cxnId="{E3A431DF-862C-44A5-9412-B6797EDB083F}">
      <dgm:prSet/>
      <dgm:spPr/>
      <dgm:t>
        <a:bodyPr/>
        <a:lstStyle/>
        <a:p>
          <a:endParaRPr lang="de-DE" sz="1400"/>
        </a:p>
      </dgm:t>
    </dgm:pt>
    <dgm:pt modelId="{F97EB888-222D-4991-9C1C-ABDD943502DE}" type="sibTrans" cxnId="{E3A431DF-862C-44A5-9412-B6797EDB083F}">
      <dgm:prSet/>
      <dgm:spPr/>
      <dgm:t>
        <a:bodyPr/>
        <a:lstStyle/>
        <a:p>
          <a:endParaRPr lang="de-DE" sz="1400"/>
        </a:p>
      </dgm:t>
    </dgm:pt>
    <dgm:pt modelId="{B2792D19-E7CE-46A3-B02F-7C4F4CEBF115}">
      <dgm:prSet custT="1"/>
      <dgm:spPr/>
      <dgm:t>
        <a:bodyPr/>
        <a:lstStyle/>
        <a:p>
          <a:r>
            <a:rPr lang="de-DE" sz="1400" dirty="0"/>
            <a:t>Schutz vor Berufskrankheiten...</a:t>
          </a:r>
        </a:p>
      </dgm:t>
    </dgm:pt>
    <dgm:pt modelId="{F7C20517-EB69-4E4E-816B-6CC6EDBA59CF}" type="parTrans" cxnId="{91130D21-AB36-4FA2-AC31-59645D9D8DB1}">
      <dgm:prSet/>
      <dgm:spPr/>
      <dgm:t>
        <a:bodyPr/>
        <a:lstStyle/>
        <a:p>
          <a:endParaRPr lang="de-DE" sz="1400"/>
        </a:p>
      </dgm:t>
    </dgm:pt>
    <dgm:pt modelId="{732E284F-1436-4438-AEA8-160202EF9091}" type="sibTrans" cxnId="{91130D21-AB36-4FA2-AC31-59645D9D8DB1}">
      <dgm:prSet/>
      <dgm:spPr/>
      <dgm:t>
        <a:bodyPr/>
        <a:lstStyle/>
        <a:p>
          <a:endParaRPr lang="de-DE" sz="1400"/>
        </a:p>
      </dgm:t>
    </dgm:pt>
    <dgm:pt modelId="{A2CD8DB2-325B-4DAD-91F4-755213F64D88}">
      <dgm:prSet custT="1"/>
      <dgm:spPr/>
      <dgm:t>
        <a:bodyPr/>
        <a:lstStyle/>
        <a:p>
          <a:r>
            <a:rPr lang="de-DE" sz="1400" dirty="0"/>
            <a:t>…</a:t>
          </a:r>
        </a:p>
      </dgm:t>
    </dgm:pt>
    <dgm:pt modelId="{EFD11407-83EE-469F-BD66-8D9671E0F31D}" type="parTrans" cxnId="{7EDAD08A-0773-479D-80E9-BCB5C322E0C4}">
      <dgm:prSet/>
      <dgm:spPr/>
      <dgm:t>
        <a:bodyPr/>
        <a:lstStyle/>
        <a:p>
          <a:endParaRPr lang="de-DE" sz="1400"/>
        </a:p>
      </dgm:t>
    </dgm:pt>
    <dgm:pt modelId="{5E0F9140-4E72-4E55-96F4-DE3C3F4BD327}" type="sibTrans" cxnId="{7EDAD08A-0773-479D-80E9-BCB5C322E0C4}">
      <dgm:prSet/>
      <dgm:spPr/>
      <dgm:t>
        <a:bodyPr/>
        <a:lstStyle/>
        <a:p>
          <a:endParaRPr lang="de-DE" sz="1400"/>
        </a:p>
      </dgm:t>
    </dgm:pt>
    <dgm:pt modelId="{ECB41F65-1B27-4F2F-AD93-260726D365D8}" type="pres">
      <dgm:prSet presAssocID="{891CDB0D-3CD0-45D0-BD64-5D999D2D3648}" presName="Name0" presStyleCnt="0">
        <dgm:presLayoutVars>
          <dgm:dir/>
          <dgm:resizeHandles val="exact"/>
        </dgm:presLayoutVars>
      </dgm:prSet>
      <dgm:spPr/>
    </dgm:pt>
    <dgm:pt modelId="{FA09EFB8-4CAD-42CF-BBA6-65DB091F627B}" type="pres">
      <dgm:prSet presAssocID="{CE52AB04-3637-4BAD-A47E-7594A1FEA6F4}" presName="parTxOnly" presStyleLbl="node1" presStyleIdx="0" presStyleCnt="6" custScaleY="109595" custLinFactNeighborY="5457">
        <dgm:presLayoutVars>
          <dgm:bulletEnabled val="1"/>
        </dgm:presLayoutVars>
      </dgm:prSet>
      <dgm:spPr/>
    </dgm:pt>
    <dgm:pt modelId="{29B5CABE-AB9C-4DAF-90D2-DE11771B5F79}" type="pres">
      <dgm:prSet presAssocID="{0F09B42A-75A8-44D9-8B6E-6BB8AFD5AB94}" presName="parSpace" presStyleCnt="0"/>
      <dgm:spPr/>
    </dgm:pt>
    <dgm:pt modelId="{131C7331-B8B1-4B91-A64A-A29C4C46E619}" type="pres">
      <dgm:prSet presAssocID="{74E6DCBA-ACB4-4426-98BD-E50C51C281C2}" presName="parTxOnly" presStyleLbl="node1" presStyleIdx="1" presStyleCnt="6" custScaleY="109595" custLinFactNeighborX="-264" custLinFactNeighborY="12500">
        <dgm:presLayoutVars>
          <dgm:bulletEnabled val="1"/>
        </dgm:presLayoutVars>
      </dgm:prSet>
      <dgm:spPr/>
    </dgm:pt>
    <dgm:pt modelId="{0DFC5737-220F-43B2-8EAB-0459D42125A4}" type="pres">
      <dgm:prSet presAssocID="{1F38D3E3-E601-4C37-B3A1-2071E4AA1A13}" presName="parSpace" presStyleCnt="0"/>
      <dgm:spPr/>
    </dgm:pt>
    <dgm:pt modelId="{20B09940-A38E-4EF7-9920-58F2478346F2}" type="pres">
      <dgm:prSet presAssocID="{CCEF0549-0EC4-4492-B356-C00FC9605DA5}" presName="parTxOnly" presStyleLbl="node1" presStyleIdx="2" presStyleCnt="6" custScaleY="109595" custLinFactNeighborY="12500">
        <dgm:presLayoutVars>
          <dgm:bulletEnabled val="1"/>
        </dgm:presLayoutVars>
      </dgm:prSet>
      <dgm:spPr/>
    </dgm:pt>
    <dgm:pt modelId="{4B5888D5-F9F4-425D-8018-DD007B830C94}" type="pres">
      <dgm:prSet presAssocID="{01A2CFA3-B802-4B2F-918E-9F292F13CC67}" presName="parSpace" presStyleCnt="0"/>
      <dgm:spPr/>
    </dgm:pt>
    <dgm:pt modelId="{11F28FA4-79E8-43C9-9E6D-2D8ADFA1CB22}" type="pres">
      <dgm:prSet presAssocID="{08E516C9-F7ED-4442-8AF9-449D2F348B18}" presName="parTxOnly" presStyleLbl="node1" presStyleIdx="3" presStyleCnt="6" custScaleY="109595" custLinFactNeighborY="15540">
        <dgm:presLayoutVars>
          <dgm:bulletEnabled val="1"/>
        </dgm:presLayoutVars>
      </dgm:prSet>
      <dgm:spPr/>
    </dgm:pt>
    <dgm:pt modelId="{B3C51721-F035-4423-A8C2-DB12C3A2FB08}" type="pres">
      <dgm:prSet presAssocID="{F97EB888-222D-4991-9C1C-ABDD943502DE}" presName="parSpace" presStyleCnt="0"/>
      <dgm:spPr/>
    </dgm:pt>
    <dgm:pt modelId="{AC5528B8-7070-43E4-BE67-7E40743AB74A}" type="pres">
      <dgm:prSet presAssocID="{B2792D19-E7CE-46A3-B02F-7C4F4CEBF115}" presName="parTxOnly" presStyleLbl="node1" presStyleIdx="4" presStyleCnt="6" custScaleY="109595" custLinFactNeighborY="5457">
        <dgm:presLayoutVars>
          <dgm:bulletEnabled val="1"/>
        </dgm:presLayoutVars>
      </dgm:prSet>
      <dgm:spPr/>
    </dgm:pt>
    <dgm:pt modelId="{18511F73-9AE5-4010-9071-1CDBED09DBA7}" type="pres">
      <dgm:prSet presAssocID="{732E284F-1436-4438-AEA8-160202EF9091}" presName="parSpace" presStyleCnt="0"/>
      <dgm:spPr/>
    </dgm:pt>
    <dgm:pt modelId="{D9F6D35C-3321-46B9-AEB5-5F5DD0A55824}" type="pres">
      <dgm:prSet presAssocID="{A2CD8DB2-325B-4DAD-91F4-755213F64D88}" presName="parTxOnly" presStyleLbl="node1" presStyleIdx="5" presStyleCnt="6" custScaleY="109595" custLinFactNeighborY="5457">
        <dgm:presLayoutVars>
          <dgm:bulletEnabled val="1"/>
        </dgm:presLayoutVars>
      </dgm:prSet>
      <dgm:spPr/>
    </dgm:pt>
  </dgm:ptLst>
  <dgm:cxnLst>
    <dgm:cxn modelId="{91130D21-AB36-4FA2-AC31-59645D9D8DB1}" srcId="{891CDB0D-3CD0-45D0-BD64-5D999D2D3648}" destId="{B2792D19-E7CE-46A3-B02F-7C4F4CEBF115}" srcOrd="4" destOrd="0" parTransId="{F7C20517-EB69-4E4E-816B-6CC6EDBA59CF}" sibTransId="{732E284F-1436-4438-AEA8-160202EF9091}"/>
    <dgm:cxn modelId="{25F8DB23-039C-485E-8F76-3E0E27667C99}" type="presOf" srcId="{08E516C9-F7ED-4442-8AF9-449D2F348B18}" destId="{11F28FA4-79E8-43C9-9E6D-2D8ADFA1CB22}" srcOrd="0" destOrd="0" presId="urn:microsoft.com/office/officeart/2005/8/layout/hChevron3"/>
    <dgm:cxn modelId="{2C567024-CA9F-4A3B-BCD9-392B9A9DE09D}" srcId="{891CDB0D-3CD0-45D0-BD64-5D999D2D3648}" destId="{CE52AB04-3637-4BAD-A47E-7594A1FEA6F4}" srcOrd="0" destOrd="0" parTransId="{25E9E1C6-498F-43BB-8347-7E20A7413B1C}" sibTransId="{0F09B42A-75A8-44D9-8B6E-6BB8AFD5AB94}"/>
    <dgm:cxn modelId="{867B7D24-C376-4B56-9079-CA772F466834}" type="presOf" srcId="{B2792D19-E7CE-46A3-B02F-7C4F4CEBF115}" destId="{AC5528B8-7070-43E4-BE67-7E40743AB74A}" srcOrd="0" destOrd="0" presId="urn:microsoft.com/office/officeart/2005/8/layout/hChevron3"/>
    <dgm:cxn modelId="{E66A4438-CEC9-44EA-92A5-21CC72141BF8}" type="presOf" srcId="{CE52AB04-3637-4BAD-A47E-7594A1FEA6F4}" destId="{FA09EFB8-4CAD-42CF-BBA6-65DB091F627B}" srcOrd="0" destOrd="0" presId="urn:microsoft.com/office/officeart/2005/8/layout/hChevron3"/>
    <dgm:cxn modelId="{2F75524A-5A13-4737-BD0B-5B2E553E2C8B}" type="presOf" srcId="{A2CD8DB2-325B-4DAD-91F4-755213F64D88}" destId="{D9F6D35C-3321-46B9-AEB5-5F5DD0A55824}" srcOrd="0" destOrd="0" presId="urn:microsoft.com/office/officeart/2005/8/layout/hChevron3"/>
    <dgm:cxn modelId="{7EDAD08A-0773-479D-80E9-BCB5C322E0C4}" srcId="{891CDB0D-3CD0-45D0-BD64-5D999D2D3648}" destId="{A2CD8DB2-325B-4DAD-91F4-755213F64D88}" srcOrd="5" destOrd="0" parTransId="{EFD11407-83EE-469F-BD66-8D9671E0F31D}" sibTransId="{5E0F9140-4E72-4E55-96F4-DE3C3F4BD327}"/>
    <dgm:cxn modelId="{BF87F9A5-CBC5-4584-9DCE-ED8004AA163C}" type="presOf" srcId="{CCEF0549-0EC4-4492-B356-C00FC9605DA5}" destId="{20B09940-A38E-4EF7-9920-58F2478346F2}" srcOrd="0" destOrd="0" presId="urn:microsoft.com/office/officeart/2005/8/layout/hChevron3"/>
    <dgm:cxn modelId="{734C47AF-614C-4A7D-ADDB-B7E59FCAA50A}" type="presOf" srcId="{891CDB0D-3CD0-45D0-BD64-5D999D2D3648}" destId="{ECB41F65-1B27-4F2F-AD93-260726D365D8}" srcOrd="0" destOrd="0" presId="urn:microsoft.com/office/officeart/2005/8/layout/hChevron3"/>
    <dgm:cxn modelId="{F9679ABF-65C1-4747-8174-F18787B2A380}" srcId="{891CDB0D-3CD0-45D0-BD64-5D999D2D3648}" destId="{74E6DCBA-ACB4-4426-98BD-E50C51C281C2}" srcOrd="1" destOrd="0" parTransId="{F2FF1FDC-4511-469F-811C-CB469EC3179F}" sibTransId="{1F38D3E3-E601-4C37-B3A1-2071E4AA1A13}"/>
    <dgm:cxn modelId="{73ECADCB-558D-4167-8D87-98A2FDCF259F}" type="presOf" srcId="{74E6DCBA-ACB4-4426-98BD-E50C51C281C2}" destId="{131C7331-B8B1-4B91-A64A-A29C4C46E619}" srcOrd="0" destOrd="0" presId="urn:microsoft.com/office/officeart/2005/8/layout/hChevron3"/>
    <dgm:cxn modelId="{E3A431DF-862C-44A5-9412-B6797EDB083F}" srcId="{891CDB0D-3CD0-45D0-BD64-5D999D2D3648}" destId="{08E516C9-F7ED-4442-8AF9-449D2F348B18}" srcOrd="3" destOrd="0" parTransId="{252354DD-10DB-4172-929A-2A5DB5ACB09F}" sibTransId="{F97EB888-222D-4991-9C1C-ABDD943502DE}"/>
    <dgm:cxn modelId="{7EF3A5FD-9C5C-4B0B-8D0B-F3E76E10A803}" srcId="{891CDB0D-3CD0-45D0-BD64-5D999D2D3648}" destId="{CCEF0549-0EC4-4492-B356-C00FC9605DA5}" srcOrd="2" destOrd="0" parTransId="{3A9F7988-0E54-4441-8430-B8B96295AB38}" sibTransId="{01A2CFA3-B802-4B2F-918E-9F292F13CC67}"/>
    <dgm:cxn modelId="{CE315A9D-34C7-4E0E-A47D-FE04BD5E6324}" type="presParOf" srcId="{ECB41F65-1B27-4F2F-AD93-260726D365D8}" destId="{FA09EFB8-4CAD-42CF-BBA6-65DB091F627B}" srcOrd="0" destOrd="0" presId="urn:microsoft.com/office/officeart/2005/8/layout/hChevron3"/>
    <dgm:cxn modelId="{8E16AA4E-1309-41FA-9660-9344A2A3ADCF}" type="presParOf" srcId="{ECB41F65-1B27-4F2F-AD93-260726D365D8}" destId="{29B5CABE-AB9C-4DAF-90D2-DE11771B5F79}" srcOrd="1" destOrd="0" presId="urn:microsoft.com/office/officeart/2005/8/layout/hChevron3"/>
    <dgm:cxn modelId="{C08B309D-9938-4C85-AE67-17EADD1505EC}" type="presParOf" srcId="{ECB41F65-1B27-4F2F-AD93-260726D365D8}" destId="{131C7331-B8B1-4B91-A64A-A29C4C46E619}" srcOrd="2" destOrd="0" presId="urn:microsoft.com/office/officeart/2005/8/layout/hChevron3"/>
    <dgm:cxn modelId="{BE05E837-23D7-4E22-9006-46D0EFC35CEC}" type="presParOf" srcId="{ECB41F65-1B27-4F2F-AD93-260726D365D8}" destId="{0DFC5737-220F-43B2-8EAB-0459D42125A4}" srcOrd="3" destOrd="0" presId="urn:microsoft.com/office/officeart/2005/8/layout/hChevron3"/>
    <dgm:cxn modelId="{A5D916F3-1739-41FA-9783-AAF5F15F6F74}" type="presParOf" srcId="{ECB41F65-1B27-4F2F-AD93-260726D365D8}" destId="{20B09940-A38E-4EF7-9920-58F2478346F2}" srcOrd="4" destOrd="0" presId="urn:microsoft.com/office/officeart/2005/8/layout/hChevron3"/>
    <dgm:cxn modelId="{AB018B09-39D5-49A3-8E4C-CE3B7BF2419F}" type="presParOf" srcId="{ECB41F65-1B27-4F2F-AD93-260726D365D8}" destId="{4B5888D5-F9F4-425D-8018-DD007B830C94}" srcOrd="5" destOrd="0" presId="urn:microsoft.com/office/officeart/2005/8/layout/hChevron3"/>
    <dgm:cxn modelId="{C2B22033-F93C-4087-B9FE-EC9750E98BAA}" type="presParOf" srcId="{ECB41F65-1B27-4F2F-AD93-260726D365D8}" destId="{11F28FA4-79E8-43C9-9E6D-2D8ADFA1CB22}" srcOrd="6" destOrd="0" presId="urn:microsoft.com/office/officeart/2005/8/layout/hChevron3"/>
    <dgm:cxn modelId="{2FDDDD4D-CBBA-4EDB-A792-F8589E30D866}" type="presParOf" srcId="{ECB41F65-1B27-4F2F-AD93-260726D365D8}" destId="{B3C51721-F035-4423-A8C2-DB12C3A2FB08}" srcOrd="7" destOrd="0" presId="urn:microsoft.com/office/officeart/2005/8/layout/hChevron3"/>
    <dgm:cxn modelId="{2D18D702-7CBB-4F6F-9956-7F2A6720C306}" type="presParOf" srcId="{ECB41F65-1B27-4F2F-AD93-260726D365D8}" destId="{AC5528B8-7070-43E4-BE67-7E40743AB74A}" srcOrd="8" destOrd="0" presId="urn:microsoft.com/office/officeart/2005/8/layout/hChevron3"/>
    <dgm:cxn modelId="{A248D717-2F97-400F-96C1-B21CCAECDD99}" type="presParOf" srcId="{ECB41F65-1B27-4F2F-AD93-260726D365D8}" destId="{18511F73-9AE5-4010-9071-1CDBED09DBA7}" srcOrd="9" destOrd="0" presId="urn:microsoft.com/office/officeart/2005/8/layout/hChevron3"/>
    <dgm:cxn modelId="{5978CC6F-296A-4711-9185-3679BCF9876F}" type="presParOf" srcId="{ECB41F65-1B27-4F2F-AD93-260726D365D8}" destId="{D9F6D35C-3321-46B9-AEB5-5F5DD0A55824}" srcOrd="10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2DCD6F-DA2D-4D66-B8EF-A8D42F651F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207BBAF-B7A5-40A8-A438-49865132623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3. Beurteilen der Gefährdungen</a:t>
          </a:r>
        </a:p>
      </dgm:t>
    </dgm:pt>
    <dgm:pt modelId="{118DDD40-C913-4274-B6BD-242059ABD4FE}" type="parTrans" cxnId="{D22E7526-8F25-4DFF-ADC1-BE0E63DD539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C23D2271-63E2-4FD1-B96B-3C2C23C3A3B3}" type="sibTrans" cxnId="{D22E7526-8F25-4DFF-ADC1-BE0E63DD539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FF8F8B3D-D6AE-478B-9BFE-C4100701034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5. Umsetzung erforderlicher Schutzmaßnahmen</a:t>
          </a:r>
        </a:p>
      </dgm:t>
    </dgm:pt>
    <dgm:pt modelId="{4CD4CF6A-4771-44B4-A228-54B008E895C6}" type="parTrans" cxnId="{8D63C0B2-43E2-436D-A235-B972FA2B8FB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676B1A0E-BC42-4AB0-AFB4-BDD989F11100}" type="sibTrans" cxnId="{8D63C0B2-43E2-436D-A235-B972FA2B8FB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E621D8B3-6A5E-4E3D-850D-440790AB6AF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6. Überprüfen der Durchführung u. Wirksamkeit der Maßnahmen</a:t>
          </a:r>
        </a:p>
      </dgm:t>
    </dgm:pt>
    <dgm:pt modelId="{B9AD2C3E-486F-4934-B829-3E887F1A6081}" type="parTrans" cxnId="{C0404A8A-C77E-40C3-8C56-6C6629CAD17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0D4AE9EB-EAE3-434D-AFF1-742CDE1072C9}" type="sibTrans" cxnId="{C0404A8A-C77E-40C3-8C56-6C6629CAD17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6A0DA517-1B68-41CB-B641-3C62324A911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7. Fortschreiben der Gefährdungsbeurteilung </a:t>
          </a:r>
          <a:r>
            <a:rPr lang="de-DE" sz="1200" b="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(mit Unterschrift und Datum!)</a:t>
          </a:r>
        </a:p>
      </dgm:t>
    </dgm:pt>
    <dgm:pt modelId="{7E4AEAA5-CACE-4A2E-A715-531AFFA15387}" type="parTrans" cxnId="{1573C32E-14F5-4C93-A4DB-CF0410C5AF7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26F29157-DD4F-418A-BE9C-BCBEA38B1E1A}" type="sibTrans" cxnId="{1573C32E-14F5-4C93-A4DB-CF0410C5AF7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E56AB014-AB00-4B42-A298-2BC6CA7F5B6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latin typeface="Arial" pitchFamily="34" charset="0"/>
              <a:cs typeface="Arial" pitchFamily="34" charset="0"/>
            </a:rPr>
            <a:t>2. Ermittlung der Gefährdungen</a:t>
          </a:r>
        </a:p>
      </dgm:t>
    </dgm:pt>
    <dgm:pt modelId="{B68CBD35-39A2-47AC-BAFA-02440CC914FA}" type="parTrans" cxnId="{CC9D4CEA-83B7-4DE1-AC76-068AB466EFE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45A6B693-7187-4EB5-9B50-1854128951B1}" type="sibTrans" cxnId="{CC9D4CEA-83B7-4DE1-AC76-068AB466EFE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C64C85CB-63DF-4D09-A740-BDC88E1E982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latin typeface="Arial" pitchFamily="34" charset="0"/>
              <a:cs typeface="Arial" pitchFamily="34" charset="0"/>
            </a:rPr>
            <a:t>1. Vorbereiten der Gefährdungsbeurteilung</a:t>
          </a:r>
        </a:p>
      </dgm:t>
    </dgm:pt>
    <dgm:pt modelId="{BC9C94DC-8640-4A1A-B6C6-6168D513AB7D}" type="parTrans" cxnId="{93D51705-E51D-43E2-8235-8CD70567673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6B7DFAF2-606C-42D7-9DE0-DBC5445EFFA4}" type="sibTrans" cxnId="{93D51705-E51D-43E2-8235-8CD70567673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529092DA-28C8-45BB-B3F6-F9E86BCF7F2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de-DE" sz="1600" dirty="0">
              <a:latin typeface="Arial" pitchFamily="34" charset="0"/>
              <a:cs typeface="Arial" pitchFamily="34" charset="0"/>
            </a:rPr>
            <a:t>4.Festlegen konkreter Arbeitsschutzmaßnahmen</a:t>
          </a:r>
        </a:p>
      </dgm:t>
    </dgm:pt>
    <dgm:pt modelId="{CA5D8A97-27BF-466D-854D-086520BF39A4}" type="parTrans" cxnId="{17F7B64C-8381-4987-8ED2-10343717B2B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54FB8070-1AC2-4BE9-8ADB-48A207B12369}" type="sibTrans" cxnId="{17F7B64C-8381-4987-8ED2-10343717B2B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E6E62F37-AB8C-4E47-A082-D8B4160714ED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Verantwortlichkeiten vergeben, Erfassung von Arbeitsverfahren, Betriebsbereiche einteilen, ... </a:t>
          </a:r>
        </a:p>
      </dgm:t>
    </dgm:pt>
    <dgm:pt modelId="{35A7004C-FDB7-4373-842C-FBA54F297A68}" type="parTrans" cxnId="{FABC4D45-80A4-44CA-BA83-E46EC44765E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2D95C2C4-1717-4450-B246-2F913A6F45FC}" type="sibTrans" cxnId="{FABC4D45-80A4-44CA-BA83-E46EC44765E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510837C2-7424-403C-AAEB-AD2247473915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Gefährdungsfaktoren, Gefahrenquellen, gefahrbringende Bedingungen, Verhalten Beschäftigte, ...</a:t>
          </a:r>
        </a:p>
      </dgm:t>
    </dgm:pt>
    <dgm:pt modelId="{1A318398-A1F3-4D29-BD37-4E4D682E0FB1}" type="parTrans" cxnId="{23B36945-B232-47CB-A3A9-62BF4EF3F8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5067557C-839C-47F5-B7A9-869719E5B642}" type="sibTrans" cxnId="{23B36945-B232-47CB-A3A9-62BF4EF3F8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20289284-9312-46A2-AD84-922CB57F3A58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Wie groß ist die Wahrscheinlichkeit, dass die Gefährdung tatsächlich eintritt? Welche Folgen hat dies? </a:t>
          </a:r>
        </a:p>
      </dgm:t>
    </dgm:pt>
    <dgm:pt modelId="{0EF64A3E-F16E-47D8-989D-9DA6D3BFCDC9}" type="parTrans" cxnId="{3C1CC2F2-22BC-41F8-A6D7-21B90BCC57A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060C2EC9-34D0-4943-9A5B-B38F4D0D8FAE}" type="sibTrans" cxnId="{3C1CC2F2-22BC-41F8-A6D7-21B90BCC57A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64327380-799C-4DA5-B8F0-ABAB25485FD6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Vergabe klarer Verantwortlichkeiten bei der Umsetzung, Schulung und Unterweisung, …</a:t>
          </a:r>
        </a:p>
      </dgm:t>
    </dgm:pt>
    <dgm:pt modelId="{F8CEAF85-1CCB-4333-AB9C-D9BF1477BFD6}" type="parTrans" cxnId="{67A590EE-A9FE-42DF-930C-C5D8E0BF2BD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76D3779D-B6D7-4AE9-99CC-1A9B551C5C4A}" type="sibTrans" cxnId="{67A590EE-A9FE-42DF-930C-C5D8E0BF2BD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4BEF9D05-5B1B-4DA6-9455-4D3F3AC31721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Werden Unfälle und Krankheiten minimiert? …</a:t>
          </a:r>
        </a:p>
      </dgm:t>
    </dgm:pt>
    <dgm:pt modelId="{3334E6CD-32B5-4EA4-A893-DDADFA4BE809}" type="parTrans" cxnId="{CA499F15-A33D-47B8-9603-6E0E47CD1A7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4ED67A11-140C-49E7-93A4-17177F465BA9}" type="sibTrans" cxnId="{CA499F15-A33D-47B8-9603-6E0E47CD1A7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40180000-18BB-4F90-AF27-F9FCE6B88D7C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Min. jährlich oder nach Unfällen, Änderungen im Betriebs-/Arbeitsablauf, bei neuen Arbeitsmitteln, …</a:t>
          </a:r>
        </a:p>
      </dgm:t>
    </dgm:pt>
    <dgm:pt modelId="{C9A7D4B3-9BDF-47B1-AB43-FAFC4E673573}" type="parTrans" cxnId="{C85FD693-794A-461F-ADEE-9323FAFAE91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F68A9F22-2D05-4C4E-82A4-B694547E0E9B}" type="sibTrans" cxnId="{C85FD693-794A-461F-ADEE-9323FAFAE91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de-DE" sz="1600">
            <a:latin typeface="Arial" pitchFamily="34" charset="0"/>
            <a:cs typeface="Arial" pitchFamily="34" charset="0"/>
          </a:endParaRPr>
        </a:p>
      </dgm:t>
    </dgm:pt>
    <dgm:pt modelId="{E87BE00F-B0EE-47D0-9494-7A34443C70F3}">
      <dgm:prSet custT="1"/>
      <dgm:spPr/>
      <dgm:t>
        <a:bodyPr/>
        <a:lstStyle/>
        <a:p>
          <a:pPr>
            <a:lnSpc>
              <a:spcPts val="1000"/>
            </a:lnSpc>
            <a:spcBef>
              <a:spcPts val="0"/>
            </a:spcBef>
            <a:spcAft>
              <a:spcPts val="0"/>
            </a:spcAft>
          </a:pPr>
          <a:r>
            <a:rPr lang="de-DE" sz="1400" dirty="0">
              <a:latin typeface="Arial" pitchFamily="34" charset="0"/>
              <a:cs typeface="Arial" pitchFamily="34" charset="0"/>
            </a:rPr>
            <a:t>Schutzmaßnahmen nach dem (S/K) -TOP-Prinzip festlegen.</a:t>
          </a:r>
        </a:p>
      </dgm:t>
    </dgm:pt>
    <dgm:pt modelId="{EE159744-5343-47DD-ABFA-102FB9597F35}" type="parTrans" cxnId="{B20E9D71-D389-45F1-86C3-CDF94CFDFD50}">
      <dgm:prSet/>
      <dgm:spPr/>
      <dgm:t>
        <a:bodyPr/>
        <a:lstStyle/>
        <a:p>
          <a:endParaRPr lang="de-DE" sz="1600">
            <a:latin typeface="Arial" pitchFamily="34" charset="0"/>
            <a:cs typeface="Arial" pitchFamily="34" charset="0"/>
          </a:endParaRPr>
        </a:p>
      </dgm:t>
    </dgm:pt>
    <dgm:pt modelId="{D20259C0-8F84-4C82-8889-8921900C6924}" type="sibTrans" cxnId="{B20E9D71-D389-45F1-86C3-CDF94CFDFD50}">
      <dgm:prSet/>
      <dgm:spPr/>
      <dgm:t>
        <a:bodyPr/>
        <a:lstStyle/>
        <a:p>
          <a:endParaRPr lang="de-DE" sz="1600">
            <a:latin typeface="Arial" pitchFamily="34" charset="0"/>
            <a:cs typeface="Arial" pitchFamily="34" charset="0"/>
          </a:endParaRPr>
        </a:p>
      </dgm:t>
    </dgm:pt>
    <dgm:pt modelId="{0CDF7D9F-BB22-47D9-AC4C-958BA841CEDB}" type="pres">
      <dgm:prSet presAssocID="{942DCD6F-DA2D-4D66-B8EF-A8D42F651F2F}" presName="linear" presStyleCnt="0">
        <dgm:presLayoutVars>
          <dgm:dir/>
          <dgm:animLvl val="lvl"/>
          <dgm:resizeHandles val="exact"/>
        </dgm:presLayoutVars>
      </dgm:prSet>
      <dgm:spPr/>
    </dgm:pt>
    <dgm:pt modelId="{6290AF0E-A9DC-4A62-94AD-74E76060FEF1}" type="pres">
      <dgm:prSet presAssocID="{C64C85CB-63DF-4D09-A740-BDC88E1E9820}" presName="parentLin" presStyleCnt="0"/>
      <dgm:spPr/>
    </dgm:pt>
    <dgm:pt modelId="{2FC92846-D821-4E3E-AB7E-12B4F2C543F1}" type="pres">
      <dgm:prSet presAssocID="{C64C85CB-63DF-4D09-A740-BDC88E1E9820}" presName="parentLeftMargin" presStyleLbl="node1" presStyleIdx="0" presStyleCnt="7"/>
      <dgm:spPr/>
    </dgm:pt>
    <dgm:pt modelId="{4BDCC082-21BA-4ACA-A0B8-6A79DFA8CF51}" type="pres">
      <dgm:prSet presAssocID="{C64C85CB-63DF-4D09-A740-BDC88E1E982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249F0AB-B733-4F3E-80EE-A1FBDB1A5137}" type="pres">
      <dgm:prSet presAssocID="{C64C85CB-63DF-4D09-A740-BDC88E1E9820}" presName="negativeSpace" presStyleCnt="0"/>
      <dgm:spPr/>
    </dgm:pt>
    <dgm:pt modelId="{DCF78DC5-6C2A-4CDE-B9B5-C0FAA15AC083}" type="pres">
      <dgm:prSet presAssocID="{C64C85CB-63DF-4D09-A740-BDC88E1E9820}" presName="childText" presStyleLbl="conFgAcc1" presStyleIdx="0" presStyleCnt="7">
        <dgm:presLayoutVars>
          <dgm:bulletEnabled val="1"/>
        </dgm:presLayoutVars>
      </dgm:prSet>
      <dgm:spPr/>
    </dgm:pt>
    <dgm:pt modelId="{BF3C3BFA-9F15-4494-B22F-697E08D9FBAC}" type="pres">
      <dgm:prSet presAssocID="{6B7DFAF2-606C-42D7-9DE0-DBC5445EFFA4}" presName="spaceBetweenRectangles" presStyleCnt="0"/>
      <dgm:spPr/>
    </dgm:pt>
    <dgm:pt modelId="{268FCBF1-AF87-423D-8F78-5510F9CC52A6}" type="pres">
      <dgm:prSet presAssocID="{E56AB014-AB00-4B42-A298-2BC6CA7F5B6C}" presName="parentLin" presStyleCnt="0"/>
      <dgm:spPr/>
    </dgm:pt>
    <dgm:pt modelId="{A39601DF-2DFC-4E2D-98CD-C1B837048E36}" type="pres">
      <dgm:prSet presAssocID="{E56AB014-AB00-4B42-A298-2BC6CA7F5B6C}" presName="parentLeftMargin" presStyleLbl="node1" presStyleIdx="0" presStyleCnt="7"/>
      <dgm:spPr/>
    </dgm:pt>
    <dgm:pt modelId="{0F554E5C-AAA9-476A-BDA1-981748C3FAFB}" type="pres">
      <dgm:prSet presAssocID="{E56AB014-AB00-4B42-A298-2BC6CA7F5B6C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557246B5-7075-4205-9CB5-CFCBABE11B26}" type="pres">
      <dgm:prSet presAssocID="{E56AB014-AB00-4B42-A298-2BC6CA7F5B6C}" presName="negativeSpace" presStyleCnt="0"/>
      <dgm:spPr/>
    </dgm:pt>
    <dgm:pt modelId="{1F8A7099-0B41-4527-9DD9-7B39D2DA7EC0}" type="pres">
      <dgm:prSet presAssocID="{E56AB014-AB00-4B42-A298-2BC6CA7F5B6C}" presName="childText" presStyleLbl="conFgAcc1" presStyleIdx="1" presStyleCnt="7">
        <dgm:presLayoutVars>
          <dgm:bulletEnabled val="1"/>
        </dgm:presLayoutVars>
      </dgm:prSet>
      <dgm:spPr/>
    </dgm:pt>
    <dgm:pt modelId="{9A514F38-3E55-475C-B093-180B4A74C06F}" type="pres">
      <dgm:prSet presAssocID="{45A6B693-7187-4EB5-9B50-1854128951B1}" presName="spaceBetweenRectangles" presStyleCnt="0"/>
      <dgm:spPr/>
    </dgm:pt>
    <dgm:pt modelId="{FC7D9138-09C0-4047-9FA9-A6C966EADDAB}" type="pres">
      <dgm:prSet presAssocID="{4207BBAF-B7A5-40A8-A438-498651326231}" presName="parentLin" presStyleCnt="0"/>
      <dgm:spPr/>
    </dgm:pt>
    <dgm:pt modelId="{3C152254-42F2-4F24-A871-781CCD962B5E}" type="pres">
      <dgm:prSet presAssocID="{4207BBAF-B7A5-40A8-A438-498651326231}" presName="parentLeftMargin" presStyleLbl="node1" presStyleIdx="1" presStyleCnt="7"/>
      <dgm:spPr/>
    </dgm:pt>
    <dgm:pt modelId="{77213AD0-C954-467B-9C74-BA187F839FA9}" type="pres">
      <dgm:prSet presAssocID="{4207BBAF-B7A5-40A8-A438-49865132623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71D8FE7-A813-44A7-A831-8DDB55AB4528}" type="pres">
      <dgm:prSet presAssocID="{4207BBAF-B7A5-40A8-A438-498651326231}" presName="negativeSpace" presStyleCnt="0"/>
      <dgm:spPr/>
    </dgm:pt>
    <dgm:pt modelId="{3E840E46-B445-41D5-BD76-632D8121C17E}" type="pres">
      <dgm:prSet presAssocID="{4207BBAF-B7A5-40A8-A438-498651326231}" presName="childText" presStyleLbl="conFgAcc1" presStyleIdx="2" presStyleCnt="7">
        <dgm:presLayoutVars>
          <dgm:bulletEnabled val="1"/>
        </dgm:presLayoutVars>
      </dgm:prSet>
      <dgm:spPr/>
    </dgm:pt>
    <dgm:pt modelId="{272ECF51-E9CF-4037-B6A6-F8D19BBE0A05}" type="pres">
      <dgm:prSet presAssocID="{C23D2271-63E2-4FD1-B96B-3C2C23C3A3B3}" presName="spaceBetweenRectangles" presStyleCnt="0"/>
      <dgm:spPr/>
    </dgm:pt>
    <dgm:pt modelId="{5EA5349F-7433-4E81-86D3-076AF941BEE6}" type="pres">
      <dgm:prSet presAssocID="{529092DA-28C8-45BB-B3F6-F9E86BCF7F26}" presName="parentLin" presStyleCnt="0"/>
      <dgm:spPr/>
    </dgm:pt>
    <dgm:pt modelId="{F42D87AF-2357-41A5-ABD9-B25BD713C068}" type="pres">
      <dgm:prSet presAssocID="{529092DA-28C8-45BB-B3F6-F9E86BCF7F26}" presName="parentLeftMargin" presStyleLbl="node1" presStyleIdx="2" presStyleCnt="7"/>
      <dgm:spPr/>
    </dgm:pt>
    <dgm:pt modelId="{708DED00-07BC-4293-938C-0815300B9E41}" type="pres">
      <dgm:prSet presAssocID="{529092DA-28C8-45BB-B3F6-F9E86BCF7F26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4836ECE-DCCB-497D-BC2D-6E6CDE961166}" type="pres">
      <dgm:prSet presAssocID="{529092DA-28C8-45BB-B3F6-F9E86BCF7F26}" presName="negativeSpace" presStyleCnt="0"/>
      <dgm:spPr/>
    </dgm:pt>
    <dgm:pt modelId="{5A6EC6A6-254F-4B94-B07E-0434E75EF0A1}" type="pres">
      <dgm:prSet presAssocID="{529092DA-28C8-45BB-B3F6-F9E86BCF7F26}" presName="childText" presStyleLbl="conFgAcc1" presStyleIdx="3" presStyleCnt="7" custLinFactNeighborY="-17784">
        <dgm:presLayoutVars>
          <dgm:bulletEnabled val="1"/>
        </dgm:presLayoutVars>
      </dgm:prSet>
      <dgm:spPr/>
    </dgm:pt>
    <dgm:pt modelId="{0A9CB566-DAB8-4BAB-8D10-0DEAEA2CDDB6}" type="pres">
      <dgm:prSet presAssocID="{54FB8070-1AC2-4BE9-8ADB-48A207B12369}" presName="spaceBetweenRectangles" presStyleCnt="0"/>
      <dgm:spPr/>
    </dgm:pt>
    <dgm:pt modelId="{FA90F542-B413-44F9-9264-B54EB9E55103}" type="pres">
      <dgm:prSet presAssocID="{FF8F8B3D-D6AE-478B-9BFE-C41007010345}" presName="parentLin" presStyleCnt="0"/>
      <dgm:spPr/>
    </dgm:pt>
    <dgm:pt modelId="{ECD7557A-8914-4942-A52E-7A3EB9B0AA34}" type="pres">
      <dgm:prSet presAssocID="{FF8F8B3D-D6AE-478B-9BFE-C41007010345}" presName="parentLeftMargin" presStyleLbl="node1" presStyleIdx="3" presStyleCnt="7"/>
      <dgm:spPr/>
    </dgm:pt>
    <dgm:pt modelId="{299DCF0E-D568-468B-B8E7-F9894682A7D5}" type="pres">
      <dgm:prSet presAssocID="{FF8F8B3D-D6AE-478B-9BFE-C4100701034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2C321C0-870D-45BF-AAC0-8EFD0C107C4F}" type="pres">
      <dgm:prSet presAssocID="{FF8F8B3D-D6AE-478B-9BFE-C41007010345}" presName="negativeSpace" presStyleCnt="0"/>
      <dgm:spPr/>
    </dgm:pt>
    <dgm:pt modelId="{9F174EED-FBD3-463C-A320-E89A318EEBEF}" type="pres">
      <dgm:prSet presAssocID="{FF8F8B3D-D6AE-478B-9BFE-C41007010345}" presName="childText" presStyleLbl="conFgAcc1" presStyleIdx="4" presStyleCnt="7">
        <dgm:presLayoutVars>
          <dgm:bulletEnabled val="1"/>
        </dgm:presLayoutVars>
      </dgm:prSet>
      <dgm:spPr/>
    </dgm:pt>
    <dgm:pt modelId="{CFD7D832-4191-4F0F-A7EE-90BBF2E93C5F}" type="pres">
      <dgm:prSet presAssocID="{676B1A0E-BC42-4AB0-AFB4-BDD989F11100}" presName="spaceBetweenRectangles" presStyleCnt="0"/>
      <dgm:spPr/>
    </dgm:pt>
    <dgm:pt modelId="{F11AC70F-7D9F-4E4C-83EB-CD4E30369EFC}" type="pres">
      <dgm:prSet presAssocID="{E621D8B3-6A5E-4E3D-850D-440790AB6AF6}" presName="parentLin" presStyleCnt="0"/>
      <dgm:spPr/>
    </dgm:pt>
    <dgm:pt modelId="{6875CD8B-5281-413A-A026-A86105BE75A1}" type="pres">
      <dgm:prSet presAssocID="{E621D8B3-6A5E-4E3D-850D-440790AB6AF6}" presName="parentLeftMargin" presStyleLbl="node1" presStyleIdx="4" presStyleCnt="7"/>
      <dgm:spPr/>
    </dgm:pt>
    <dgm:pt modelId="{5C2F876F-9D32-4219-8678-F1B9A4BCF0DB}" type="pres">
      <dgm:prSet presAssocID="{E621D8B3-6A5E-4E3D-850D-440790AB6AF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494B9A9-A5A0-4372-9BC0-768D353BD999}" type="pres">
      <dgm:prSet presAssocID="{E621D8B3-6A5E-4E3D-850D-440790AB6AF6}" presName="negativeSpace" presStyleCnt="0"/>
      <dgm:spPr/>
    </dgm:pt>
    <dgm:pt modelId="{9AA7BCC2-EEDF-4032-80B4-B3F4728FB6CA}" type="pres">
      <dgm:prSet presAssocID="{E621D8B3-6A5E-4E3D-850D-440790AB6AF6}" presName="childText" presStyleLbl="conFgAcc1" presStyleIdx="5" presStyleCnt="7">
        <dgm:presLayoutVars>
          <dgm:bulletEnabled val="1"/>
        </dgm:presLayoutVars>
      </dgm:prSet>
      <dgm:spPr/>
    </dgm:pt>
    <dgm:pt modelId="{E2C85770-44F1-4642-8539-87511DE4012E}" type="pres">
      <dgm:prSet presAssocID="{0D4AE9EB-EAE3-434D-AFF1-742CDE1072C9}" presName="spaceBetweenRectangles" presStyleCnt="0"/>
      <dgm:spPr/>
    </dgm:pt>
    <dgm:pt modelId="{46BF8E1D-3F8C-4C86-83F4-97FC8A7BE006}" type="pres">
      <dgm:prSet presAssocID="{6A0DA517-1B68-41CB-B641-3C62324A9111}" presName="parentLin" presStyleCnt="0"/>
      <dgm:spPr/>
    </dgm:pt>
    <dgm:pt modelId="{84A56A9C-4311-4B4B-A9B2-270552E68BC3}" type="pres">
      <dgm:prSet presAssocID="{6A0DA517-1B68-41CB-B641-3C62324A9111}" presName="parentLeftMargin" presStyleLbl="node1" presStyleIdx="5" presStyleCnt="7"/>
      <dgm:spPr/>
    </dgm:pt>
    <dgm:pt modelId="{8706B311-B61F-49FB-BFF5-D38615BC0CA8}" type="pres">
      <dgm:prSet presAssocID="{6A0DA517-1B68-41CB-B641-3C62324A9111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1C32A87F-4DEC-434A-9AF6-FA79124C063A}" type="pres">
      <dgm:prSet presAssocID="{6A0DA517-1B68-41CB-B641-3C62324A9111}" presName="negativeSpace" presStyleCnt="0"/>
      <dgm:spPr/>
    </dgm:pt>
    <dgm:pt modelId="{FF7CA930-C347-4DAD-AD64-F0AFCB5A1EB2}" type="pres">
      <dgm:prSet presAssocID="{6A0DA517-1B68-41CB-B641-3C62324A9111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93D51705-E51D-43E2-8235-8CD705676735}" srcId="{942DCD6F-DA2D-4D66-B8EF-A8D42F651F2F}" destId="{C64C85CB-63DF-4D09-A740-BDC88E1E9820}" srcOrd="0" destOrd="0" parTransId="{BC9C94DC-8640-4A1A-B6C6-6168D513AB7D}" sibTransId="{6B7DFAF2-606C-42D7-9DE0-DBC5445EFFA4}"/>
    <dgm:cxn modelId="{53CBFD07-88D9-4AAF-93A6-092117663D9C}" type="presOf" srcId="{40180000-18BB-4F90-AF27-F9FCE6B88D7C}" destId="{FF7CA930-C347-4DAD-AD64-F0AFCB5A1EB2}" srcOrd="0" destOrd="0" presId="urn:microsoft.com/office/officeart/2005/8/layout/list1"/>
    <dgm:cxn modelId="{5DB88813-6F0A-485F-8508-3382063627C3}" type="presOf" srcId="{E87BE00F-B0EE-47D0-9494-7A34443C70F3}" destId="{5A6EC6A6-254F-4B94-B07E-0434E75EF0A1}" srcOrd="0" destOrd="0" presId="urn:microsoft.com/office/officeart/2005/8/layout/list1"/>
    <dgm:cxn modelId="{CA499F15-A33D-47B8-9603-6E0E47CD1A7B}" srcId="{E621D8B3-6A5E-4E3D-850D-440790AB6AF6}" destId="{4BEF9D05-5B1B-4DA6-9455-4D3F3AC31721}" srcOrd="0" destOrd="0" parTransId="{3334E6CD-32B5-4EA4-A893-DDADFA4BE809}" sibTransId="{4ED67A11-140C-49E7-93A4-17177F465BA9}"/>
    <dgm:cxn modelId="{6B5BC916-F6E2-488E-8BA3-A31A8BE51C4A}" type="presOf" srcId="{4207BBAF-B7A5-40A8-A438-498651326231}" destId="{3C152254-42F2-4F24-A871-781CCD962B5E}" srcOrd="0" destOrd="0" presId="urn:microsoft.com/office/officeart/2005/8/layout/list1"/>
    <dgm:cxn modelId="{D22E7526-8F25-4DFF-ADC1-BE0E63DD5394}" srcId="{942DCD6F-DA2D-4D66-B8EF-A8D42F651F2F}" destId="{4207BBAF-B7A5-40A8-A438-498651326231}" srcOrd="2" destOrd="0" parTransId="{118DDD40-C913-4274-B6BD-242059ABD4FE}" sibTransId="{C23D2271-63E2-4FD1-B96B-3C2C23C3A3B3}"/>
    <dgm:cxn modelId="{1573C32E-14F5-4C93-A4DB-CF0410C5AF71}" srcId="{942DCD6F-DA2D-4D66-B8EF-A8D42F651F2F}" destId="{6A0DA517-1B68-41CB-B641-3C62324A9111}" srcOrd="6" destOrd="0" parTransId="{7E4AEAA5-CACE-4A2E-A715-531AFFA15387}" sibTransId="{26F29157-DD4F-418A-BE9C-BCBEA38B1E1A}"/>
    <dgm:cxn modelId="{1D99FE37-4F54-416D-A0BE-FEAC85A0579D}" type="presOf" srcId="{4207BBAF-B7A5-40A8-A438-498651326231}" destId="{77213AD0-C954-467B-9C74-BA187F839FA9}" srcOrd="1" destOrd="0" presId="urn:microsoft.com/office/officeart/2005/8/layout/list1"/>
    <dgm:cxn modelId="{0D614363-0E1E-4E25-B8C4-9F3EEA739AC3}" type="presOf" srcId="{E56AB014-AB00-4B42-A298-2BC6CA7F5B6C}" destId="{A39601DF-2DFC-4E2D-98CD-C1B837048E36}" srcOrd="0" destOrd="0" presId="urn:microsoft.com/office/officeart/2005/8/layout/list1"/>
    <dgm:cxn modelId="{23B36945-B232-47CB-A3A9-62BF4EF3F84D}" srcId="{E56AB014-AB00-4B42-A298-2BC6CA7F5B6C}" destId="{510837C2-7424-403C-AAEB-AD2247473915}" srcOrd="0" destOrd="0" parTransId="{1A318398-A1F3-4D29-BD37-4E4D682E0FB1}" sibTransId="{5067557C-839C-47F5-B7A9-869719E5B642}"/>
    <dgm:cxn modelId="{FABC4D45-80A4-44CA-BA83-E46EC44765E0}" srcId="{C64C85CB-63DF-4D09-A740-BDC88E1E9820}" destId="{E6E62F37-AB8C-4E47-A082-D8B4160714ED}" srcOrd="0" destOrd="0" parTransId="{35A7004C-FDB7-4373-842C-FBA54F297A68}" sibTransId="{2D95C2C4-1717-4450-B246-2F913A6F45FC}"/>
    <dgm:cxn modelId="{3F5CD545-3CFE-4B85-8052-55EB6C0DDA18}" type="presOf" srcId="{6A0DA517-1B68-41CB-B641-3C62324A9111}" destId="{8706B311-B61F-49FB-BFF5-D38615BC0CA8}" srcOrd="1" destOrd="0" presId="urn:microsoft.com/office/officeart/2005/8/layout/list1"/>
    <dgm:cxn modelId="{EB92C349-928B-4E29-8358-4E9FD574F87B}" type="presOf" srcId="{E6E62F37-AB8C-4E47-A082-D8B4160714ED}" destId="{DCF78DC5-6C2A-4CDE-B9B5-C0FAA15AC083}" srcOrd="0" destOrd="0" presId="urn:microsoft.com/office/officeart/2005/8/layout/list1"/>
    <dgm:cxn modelId="{4924464B-2F2A-463E-B6DC-EE7269D4F7FF}" type="presOf" srcId="{FF8F8B3D-D6AE-478B-9BFE-C41007010345}" destId="{299DCF0E-D568-468B-B8E7-F9894682A7D5}" srcOrd="1" destOrd="0" presId="urn:microsoft.com/office/officeart/2005/8/layout/list1"/>
    <dgm:cxn modelId="{A25C516C-D73E-47A1-8E3C-F395F5180BF4}" type="presOf" srcId="{510837C2-7424-403C-AAEB-AD2247473915}" destId="{1F8A7099-0B41-4527-9DD9-7B39D2DA7EC0}" srcOrd="0" destOrd="0" presId="urn:microsoft.com/office/officeart/2005/8/layout/list1"/>
    <dgm:cxn modelId="{17F7B64C-8381-4987-8ED2-10343717B2B2}" srcId="{942DCD6F-DA2D-4D66-B8EF-A8D42F651F2F}" destId="{529092DA-28C8-45BB-B3F6-F9E86BCF7F26}" srcOrd="3" destOrd="0" parTransId="{CA5D8A97-27BF-466D-854D-086520BF39A4}" sibTransId="{54FB8070-1AC2-4BE9-8ADB-48A207B12369}"/>
    <dgm:cxn modelId="{45856550-B8B1-4604-AEDF-8088C5B80B3D}" type="presOf" srcId="{64327380-799C-4DA5-B8F0-ABAB25485FD6}" destId="{9F174EED-FBD3-463C-A320-E89A318EEBEF}" srcOrd="0" destOrd="0" presId="urn:microsoft.com/office/officeart/2005/8/layout/list1"/>
    <dgm:cxn modelId="{B20E9D71-D389-45F1-86C3-CDF94CFDFD50}" srcId="{529092DA-28C8-45BB-B3F6-F9E86BCF7F26}" destId="{E87BE00F-B0EE-47D0-9494-7A34443C70F3}" srcOrd="0" destOrd="0" parTransId="{EE159744-5343-47DD-ABFA-102FB9597F35}" sibTransId="{D20259C0-8F84-4C82-8889-8921900C6924}"/>
    <dgm:cxn modelId="{DF0ED351-A802-44CA-94E1-D9BE2E189858}" type="presOf" srcId="{942DCD6F-DA2D-4D66-B8EF-A8D42F651F2F}" destId="{0CDF7D9F-BB22-47D9-AC4C-958BA841CEDB}" srcOrd="0" destOrd="0" presId="urn:microsoft.com/office/officeart/2005/8/layout/list1"/>
    <dgm:cxn modelId="{0B93F680-B326-4C99-B1AB-885412FB0317}" type="presOf" srcId="{E56AB014-AB00-4B42-A298-2BC6CA7F5B6C}" destId="{0F554E5C-AAA9-476A-BDA1-981748C3FAFB}" srcOrd="1" destOrd="0" presId="urn:microsoft.com/office/officeart/2005/8/layout/list1"/>
    <dgm:cxn modelId="{F97E5F81-0860-40F0-9EAB-4EE460CC6696}" type="presOf" srcId="{4BEF9D05-5B1B-4DA6-9455-4D3F3AC31721}" destId="{9AA7BCC2-EEDF-4032-80B4-B3F4728FB6CA}" srcOrd="0" destOrd="0" presId="urn:microsoft.com/office/officeart/2005/8/layout/list1"/>
    <dgm:cxn modelId="{352EEF89-80BD-4AE5-840F-B8CEA2EAD3A9}" type="presOf" srcId="{C64C85CB-63DF-4D09-A740-BDC88E1E9820}" destId="{2FC92846-D821-4E3E-AB7E-12B4F2C543F1}" srcOrd="0" destOrd="0" presId="urn:microsoft.com/office/officeart/2005/8/layout/list1"/>
    <dgm:cxn modelId="{C0404A8A-C77E-40C3-8C56-6C6629CAD177}" srcId="{942DCD6F-DA2D-4D66-B8EF-A8D42F651F2F}" destId="{E621D8B3-6A5E-4E3D-850D-440790AB6AF6}" srcOrd="5" destOrd="0" parTransId="{B9AD2C3E-486F-4934-B829-3E887F1A6081}" sibTransId="{0D4AE9EB-EAE3-434D-AFF1-742CDE1072C9}"/>
    <dgm:cxn modelId="{C85FD693-794A-461F-ADEE-9323FAFAE91E}" srcId="{6A0DA517-1B68-41CB-B641-3C62324A9111}" destId="{40180000-18BB-4F90-AF27-F9FCE6B88D7C}" srcOrd="0" destOrd="0" parTransId="{C9A7D4B3-9BDF-47B1-AB43-FAFC4E673573}" sibTransId="{F68A9F22-2D05-4C4E-82A4-B694547E0E9B}"/>
    <dgm:cxn modelId="{A0218E95-79D5-493C-88E0-14F8B86099B8}" type="presOf" srcId="{E621D8B3-6A5E-4E3D-850D-440790AB6AF6}" destId="{5C2F876F-9D32-4219-8678-F1B9A4BCF0DB}" srcOrd="1" destOrd="0" presId="urn:microsoft.com/office/officeart/2005/8/layout/list1"/>
    <dgm:cxn modelId="{4F9486A1-042D-4318-82A4-B6ADD85D43A8}" type="presOf" srcId="{20289284-9312-46A2-AD84-922CB57F3A58}" destId="{3E840E46-B445-41D5-BD76-632D8121C17E}" srcOrd="0" destOrd="0" presId="urn:microsoft.com/office/officeart/2005/8/layout/list1"/>
    <dgm:cxn modelId="{760B4FA6-F255-444C-8868-D7A942580775}" type="presOf" srcId="{529092DA-28C8-45BB-B3F6-F9E86BCF7F26}" destId="{F42D87AF-2357-41A5-ABD9-B25BD713C068}" srcOrd="0" destOrd="0" presId="urn:microsoft.com/office/officeart/2005/8/layout/list1"/>
    <dgm:cxn modelId="{35AFACAE-7E50-4478-BD63-4EE7066B3D59}" type="presOf" srcId="{E621D8B3-6A5E-4E3D-850D-440790AB6AF6}" destId="{6875CD8B-5281-413A-A026-A86105BE75A1}" srcOrd="0" destOrd="0" presId="urn:microsoft.com/office/officeart/2005/8/layout/list1"/>
    <dgm:cxn modelId="{8D63C0B2-43E2-436D-A235-B972FA2B8FB8}" srcId="{942DCD6F-DA2D-4D66-B8EF-A8D42F651F2F}" destId="{FF8F8B3D-D6AE-478B-9BFE-C41007010345}" srcOrd="4" destOrd="0" parTransId="{4CD4CF6A-4771-44B4-A228-54B008E895C6}" sibTransId="{676B1A0E-BC42-4AB0-AFB4-BDD989F11100}"/>
    <dgm:cxn modelId="{A1EA40BF-6B71-4F47-8211-0164FA43BE08}" type="presOf" srcId="{FF8F8B3D-D6AE-478B-9BFE-C41007010345}" destId="{ECD7557A-8914-4942-A52E-7A3EB9B0AA34}" srcOrd="0" destOrd="0" presId="urn:microsoft.com/office/officeart/2005/8/layout/list1"/>
    <dgm:cxn modelId="{3BE597D1-6E37-44E5-9DFE-4F12C421E3C7}" type="presOf" srcId="{529092DA-28C8-45BB-B3F6-F9E86BCF7F26}" destId="{708DED00-07BC-4293-938C-0815300B9E41}" srcOrd="1" destOrd="0" presId="urn:microsoft.com/office/officeart/2005/8/layout/list1"/>
    <dgm:cxn modelId="{144B72D2-AE0C-4F8F-B3B6-60101E3CF9F3}" type="presOf" srcId="{6A0DA517-1B68-41CB-B641-3C62324A9111}" destId="{84A56A9C-4311-4B4B-A9B2-270552E68BC3}" srcOrd="0" destOrd="0" presId="urn:microsoft.com/office/officeart/2005/8/layout/list1"/>
    <dgm:cxn modelId="{CC9D4CEA-83B7-4DE1-AC76-068AB466EFE9}" srcId="{942DCD6F-DA2D-4D66-B8EF-A8D42F651F2F}" destId="{E56AB014-AB00-4B42-A298-2BC6CA7F5B6C}" srcOrd="1" destOrd="0" parTransId="{B68CBD35-39A2-47AC-BAFA-02440CC914FA}" sibTransId="{45A6B693-7187-4EB5-9B50-1854128951B1}"/>
    <dgm:cxn modelId="{67A590EE-A9FE-42DF-930C-C5D8E0BF2BD5}" srcId="{FF8F8B3D-D6AE-478B-9BFE-C41007010345}" destId="{64327380-799C-4DA5-B8F0-ABAB25485FD6}" srcOrd="0" destOrd="0" parTransId="{F8CEAF85-1CCB-4333-AB9C-D9BF1477BFD6}" sibTransId="{76D3779D-B6D7-4AE9-99CC-1A9B551C5C4A}"/>
    <dgm:cxn modelId="{3C1CC2F2-22BC-41F8-A6D7-21B90BCC57AD}" srcId="{4207BBAF-B7A5-40A8-A438-498651326231}" destId="{20289284-9312-46A2-AD84-922CB57F3A58}" srcOrd="0" destOrd="0" parTransId="{0EF64A3E-F16E-47D8-989D-9DA6D3BFCDC9}" sibTransId="{060C2EC9-34D0-4943-9A5B-B38F4D0D8FAE}"/>
    <dgm:cxn modelId="{B07538F7-DD28-4B3C-A126-E61AA278B827}" type="presOf" srcId="{C64C85CB-63DF-4D09-A740-BDC88E1E9820}" destId="{4BDCC082-21BA-4ACA-A0B8-6A79DFA8CF51}" srcOrd="1" destOrd="0" presId="urn:microsoft.com/office/officeart/2005/8/layout/list1"/>
    <dgm:cxn modelId="{31EAD364-31BE-4A39-8A64-8FB197EAAB3A}" type="presParOf" srcId="{0CDF7D9F-BB22-47D9-AC4C-958BA841CEDB}" destId="{6290AF0E-A9DC-4A62-94AD-74E76060FEF1}" srcOrd="0" destOrd="0" presId="urn:microsoft.com/office/officeart/2005/8/layout/list1"/>
    <dgm:cxn modelId="{AEB0193D-957F-4964-8D55-CAAEDE4FBD57}" type="presParOf" srcId="{6290AF0E-A9DC-4A62-94AD-74E76060FEF1}" destId="{2FC92846-D821-4E3E-AB7E-12B4F2C543F1}" srcOrd="0" destOrd="0" presId="urn:microsoft.com/office/officeart/2005/8/layout/list1"/>
    <dgm:cxn modelId="{68CB3837-E601-46EC-82FB-B830E1C0958A}" type="presParOf" srcId="{6290AF0E-A9DC-4A62-94AD-74E76060FEF1}" destId="{4BDCC082-21BA-4ACA-A0B8-6A79DFA8CF51}" srcOrd="1" destOrd="0" presId="urn:microsoft.com/office/officeart/2005/8/layout/list1"/>
    <dgm:cxn modelId="{EB3DC543-2936-42E2-9F28-5C277EA187CA}" type="presParOf" srcId="{0CDF7D9F-BB22-47D9-AC4C-958BA841CEDB}" destId="{C249F0AB-B733-4F3E-80EE-A1FBDB1A5137}" srcOrd="1" destOrd="0" presId="urn:microsoft.com/office/officeart/2005/8/layout/list1"/>
    <dgm:cxn modelId="{885EC930-FBF4-4FAD-BA56-555D72725262}" type="presParOf" srcId="{0CDF7D9F-BB22-47D9-AC4C-958BA841CEDB}" destId="{DCF78DC5-6C2A-4CDE-B9B5-C0FAA15AC083}" srcOrd="2" destOrd="0" presId="urn:microsoft.com/office/officeart/2005/8/layout/list1"/>
    <dgm:cxn modelId="{B4CC9801-A8C3-421A-85DC-7322BB38D2EA}" type="presParOf" srcId="{0CDF7D9F-BB22-47D9-AC4C-958BA841CEDB}" destId="{BF3C3BFA-9F15-4494-B22F-697E08D9FBAC}" srcOrd="3" destOrd="0" presId="urn:microsoft.com/office/officeart/2005/8/layout/list1"/>
    <dgm:cxn modelId="{9D2F6E42-4F75-466F-9A3A-AE0D0F095C86}" type="presParOf" srcId="{0CDF7D9F-BB22-47D9-AC4C-958BA841CEDB}" destId="{268FCBF1-AF87-423D-8F78-5510F9CC52A6}" srcOrd="4" destOrd="0" presId="urn:microsoft.com/office/officeart/2005/8/layout/list1"/>
    <dgm:cxn modelId="{965B379B-2F8E-4336-8531-2CCE517BE596}" type="presParOf" srcId="{268FCBF1-AF87-423D-8F78-5510F9CC52A6}" destId="{A39601DF-2DFC-4E2D-98CD-C1B837048E36}" srcOrd="0" destOrd="0" presId="urn:microsoft.com/office/officeart/2005/8/layout/list1"/>
    <dgm:cxn modelId="{C407AE07-5B75-4943-9622-8EA2CE6ECF14}" type="presParOf" srcId="{268FCBF1-AF87-423D-8F78-5510F9CC52A6}" destId="{0F554E5C-AAA9-476A-BDA1-981748C3FAFB}" srcOrd="1" destOrd="0" presId="urn:microsoft.com/office/officeart/2005/8/layout/list1"/>
    <dgm:cxn modelId="{921AF23C-C9DA-4DD5-AA01-F27606E01738}" type="presParOf" srcId="{0CDF7D9F-BB22-47D9-AC4C-958BA841CEDB}" destId="{557246B5-7075-4205-9CB5-CFCBABE11B26}" srcOrd="5" destOrd="0" presId="urn:microsoft.com/office/officeart/2005/8/layout/list1"/>
    <dgm:cxn modelId="{668A9203-1567-42A9-98EF-325430D18B01}" type="presParOf" srcId="{0CDF7D9F-BB22-47D9-AC4C-958BA841CEDB}" destId="{1F8A7099-0B41-4527-9DD9-7B39D2DA7EC0}" srcOrd="6" destOrd="0" presId="urn:microsoft.com/office/officeart/2005/8/layout/list1"/>
    <dgm:cxn modelId="{1D09AA76-09AD-434D-956E-07FD925F8504}" type="presParOf" srcId="{0CDF7D9F-BB22-47D9-AC4C-958BA841CEDB}" destId="{9A514F38-3E55-475C-B093-180B4A74C06F}" srcOrd="7" destOrd="0" presId="urn:microsoft.com/office/officeart/2005/8/layout/list1"/>
    <dgm:cxn modelId="{96917DAF-BED5-48BB-97D7-0758C370FA95}" type="presParOf" srcId="{0CDF7D9F-BB22-47D9-AC4C-958BA841CEDB}" destId="{FC7D9138-09C0-4047-9FA9-A6C966EADDAB}" srcOrd="8" destOrd="0" presId="urn:microsoft.com/office/officeart/2005/8/layout/list1"/>
    <dgm:cxn modelId="{2BC9C58B-EE88-4673-A081-4233DC79BA68}" type="presParOf" srcId="{FC7D9138-09C0-4047-9FA9-A6C966EADDAB}" destId="{3C152254-42F2-4F24-A871-781CCD962B5E}" srcOrd="0" destOrd="0" presId="urn:microsoft.com/office/officeart/2005/8/layout/list1"/>
    <dgm:cxn modelId="{8534B979-00DA-4D4E-AE6E-E1E16D209532}" type="presParOf" srcId="{FC7D9138-09C0-4047-9FA9-A6C966EADDAB}" destId="{77213AD0-C954-467B-9C74-BA187F839FA9}" srcOrd="1" destOrd="0" presId="urn:microsoft.com/office/officeart/2005/8/layout/list1"/>
    <dgm:cxn modelId="{0DB6ED8B-0CC6-4D36-9F89-871E94ECF2A4}" type="presParOf" srcId="{0CDF7D9F-BB22-47D9-AC4C-958BA841CEDB}" destId="{571D8FE7-A813-44A7-A831-8DDB55AB4528}" srcOrd="9" destOrd="0" presId="urn:microsoft.com/office/officeart/2005/8/layout/list1"/>
    <dgm:cxn modelId="{7B8FBE0E-A55E-483A-BDBF-8CFBBD4B8320}" type="presParOf" srcId="{0CDF7D9F-BB22-47D9-AC4C-958BA841CEDB}" destId="{3E840E46-B445-41D5-BD76-632D8121C17E}" srcOrd="10" destOrd="0" presId="urn:microsoft.com/office/officeart/2005/8/layout/list1"/>
    <dgm:cxn modelId="{AD2B80C5-0ABE-4877-9762-D27DF62C0BCF}" type="presParOf" srcId="{0CDF7D9F-BB22-47D9-AC4C-958BA841CEDB}" destId="{272ECF51-E9CF-4037-B6A6-F8D19BBE0A05}" srcOrd="11" destOrd="0" presId="urn:microsoft.com/office/officeart/2005/8/layout/list1"/>
    <dgm:cxn modelId="{1A20AE5F-A025-49C0-AA63-44E631041B41}" type="presParOf" srcId="{0CDF7D9F-BB22-47D9-AC4C-958BA841CEDB}" destId="{5EA5349F-7433-4E81-86D3-076AF941BEE6}" srcOrd="12" destOrd="0" presId="urn:microsoft.com/office/officeart/2005/8/layout/list1"/>
    <dgm:cxn modelId="{7D10E953-95D2-4F65-8532-BF4BD2866700}" type="presParOf" srcId="{5EA5349F-7433-4E81-86D3-076AF941BEE6}" destId="{F42D87AF-2357-41A5-ABD9-B25BD713C068}" srcOrd="0" destOrd="0" presId="urn:microsoft.com/office/officeart/2005/8/layout/list1"/>
    <dgm:cxn modelId="{BE8FA6DD-E9AD-4834-A968-6FC636529916}" type="presParOf" srcId="{5EA5349F-7433-4E81-86D3-076AF941BEE6}" destId="{708DED00-07BC-4293-938C-0815300B9E41}" srcOrd="1" destOrd="0" presId="urn:microsoft.com/office/officeart/2005/8/layout/list1"/>
    <dgm:cxn modelId="{B257650B-2A9D-4B95-BC19-B7AF398A1583}" type="presParOf" srcId="{0CDF7D9F-BB22-47D9-AC4C-958BA841CEDB}" destId="{14836ECE-DCCB-497D-BC2D-6E6CDE961166}" srcOrd="13" destOrd="0" presId="urn:microsoft.com/office/officeart/2005/8/layout/list1"/>
    <dgm:cxn modelId="{FD2891EB-BCEA-4E36-9AEC-2FC84E459E07}" type="presParOf" srcId="{0CDF7D9F-BB22-47D9-AC4C-958BA841CEDB}" destId="{5A6EC6A6-254F-4B94-B07E-0434E75EF0A1}" srcOrd="14" destOrd="0" presId="urn:microsoft.com/office/officeart/2005/8/layout/list1"/>
    <dgm:cxn modelId="{8E542CB2-6743-493D-8659-C8A476B1DA96}" type="presParOf" srcId="{0CDF7D9F-BB22-47D9-AC4C-958BA841CEDB}" destId="{0A9CB566-DAB8-4BAB-8D10-0DEAEA2CDDB6}" srcOrd="15" destOrd="0" presId="urn:microsoft.com/office/officeart/2005/8/layout/list1"/>
    <dgm:cxn modelId="{69677CEC-10C7-41E9-A614-0DD5A4850B52}" type="presParOf" srcId="{0CDF7D9F-BB22-47D9-AC4C-958BA841CEDB}" destId="{FA90F542-B413-44F9-9264-B54EB9E55103}" srcOrd="16" destOrd="0" presId="urn:microsoft.com/office/officeart/2005/8/layout/list1"/>
    <dgm:cxn modelId="{323114C9-A6E7-4C8D-9356-A2F6EAFB448E}" type="presParOf" srcId="{FA90F542-B413-44F9-9264-B54EB9E55103}" destId="{ECD7557A-8914-4942-A52E-7A3EB9B0AA34}" srcOrd="0" destOrd="0" presId="urn:microsoft.com/office/officeart/2005/8/layout/list1"/>
    <dgm:cxn modelId="{F0217BED-B677-4B5B-9F6A-D200ABDDBF42}" type="presParOf" srcId="{FA90F542-B413-44F9-9264-B54EB9E55103}" destId="{299DCF0E-D568-468B-B8E7-F9894682A7D5}" srcOrd="1" destOrd="0" presId="urn:microsoft.com/office/officeart/2005/8/layout/list1"/>
    <dgm:cxn modelId="{A650348F-888D-440A-90C0-EB59124F06FE}" type="presParOf" srcId="{0CDF7D9F-BB22-47D9-AC4C-958BA841CEDB}" destId="{82C321C0-870D-45BF-AAC0-8EFD0C107C4F}" srcOrd="17" destOrd="0" presId="urn:microsoft.com/office/officeart/2005/8/layout/list1"/>
    <dgm:cxn modelId="{5F02C013-AC9E-4931-B15B-D06822DC4379}" type="presParOf" srcId="{0CDF7D9F-BB22-47D9-AC4C-958BA841CEDB}" destId="{9F174EED-FBD3-463C-A320-E89A318EEBEF}" srcOrd="18" destOrd="0" presId="urn:microsoft.com/office/officeart/2005/8/layout/list1"/>
    <dgm:cxn modelId="{C39220B0-AF7B-4957-966E-C1542774A540}" type="presParOf" srcId="{0CDF7D9F-BB22-47D9-AC4C-958BA841CEDB}" destId="{CFD7D832-4191-4F0F-A7EE-90BBF2E93C5F}" srcOrd="19" destOrd="0" presId="urn:microsoft.com/office/officeart/2005/8/layout/list1"/>
    <dgm:cxn modelId="{A410925C-F0DB-4D93-93E0-738CDB3393BD}" type="presParOf" srcId="{0CDF7D9F-BB22-47D9-AC4C-958BA841CEDB}" destId="{F11AC70F-7D9F-4E4C-83EB-CD4E30369EFC}" srcOrd="20" destOrd="0" presId="urn:microsoft.com/office/officeart/2005/8/layout/list1"/>
    <dgm:cxn modelId="{C0D197F7-0D47-41A7-BA32-0FAA697E5E8D}" type="presParOf" srcId="{F11AC70F-7D9F-4E4C-83EB-CD4E30369EFC}" destId="{6875CD8B-5281-413A-A026-A86105BE75A1}" srcOrd="0" destOrd="0" presId="urn:microsoft.com/office/officeart/2005/8/layout/list1"/>
    <dgm:cxn modelId="{1C91C831-84C0-49DD-A9A3-CEDFE095DD4D}" type="presParOf" srcId="{F11AC70F-7D9F-4E4C-83EB-CD4E30369EFC}" destId="{5C2F876F-9D32-4219-8678-F1B9A4BCF0DB}" srcOrd="1" destOrd="0" presId="urn:microsoft.com/office/officeart/2005/8/layout/list1"/>
    <dgm:cxn modelId="{FDFC02A5-F167-4FC0-A5E0-E32B9BAAB84C}" type="presParOf" srcId="{0CDF7D9F-BB22-47D9-AC4C-958BA841CEDB}" destId="{6494B9A9-A5A0-4372-9BC0-768D353BD999}" srcOrd="21" destOrd="0" presId="urn:microsoft.com/office/officeart/2005/8/layout/list1"/>
    <dgm:cxn modelId="{69CB182C-40F4-45D9-BFAE-07E4C8623429}" type="presParOf" srcId="{0CDF7D9F-BB22-47D9-AC4C-958BA841CEDB}" destId="{9AA7BCC2-EEDF-4032-80B4-B3F4728FB6CA}" srcOrd="22" destOrd="0" presId="urn:microsoft.com/office/officeart/2005/8/layout/list1"/>
    <dgm:cxn modelId="{A292E152-5BA1-49D9-A811-5ED77C515F24}" type="presParOf" srcId="{0CDF7D9F-BB22-47D9-AC4C-958BA841CEDB}" destId="{E2C85770-44F1-4642-8539-87511DE4012E}" srcOrd="23" destOrd="0" presId="urn:microsoft.com/office/officeart/2005/8/layout/list1"/>
    <dgm:cxn modelId="{7C78559B-FBD3-4AE3-A170-4DFA7B448E80}" type="presParOf" srcId="{0CDF7D9F-BB22-47D9-AC4C-958BA841CEDB}" destId="{46BF8E1D-3F8C-4C86-83F4-97FC8A7BE006}" srcOrd="24" destOrd="0" presId="urn:microsoft.com/office/officeart/2005/8/layout/list1"/>
    <dgm:cxn modelId="{23C54BCD-6950-4C08-8B3D-B2CF3C9A336A}" type="presParOf" srcId="{46BF8E1D-3F8C-4C86-83F4-97FC8A7BE006}" destId="{84A56A9C-4311-4B4B-A9B2-270552E68BC3}" srcOrd="0" destOrd="0" presId="urn:microsoft.com/office/officeart/2005/8/layout/list1"/>
    <dgm:cxn modelId="{A23DE9F4-94B1-4539-B4FF-B14E30E157D4}" type="presParOf" srcId="{46BF8E1D-3F8C-4C86-83F4-97FC8A7BE006}" destId="{8706B311-B61F-49FB-BFF5-D38615BC0CA8}" srcOrd="1" destOrd="0" presId="urn:microsoft.com/office/officeart/2005/8/layout/list1"/>
    <dgm:cxn modelId="{C3A9BF20-5295-461A-B393-B4C8E8832D04}" type="presParOf" srcId="{0CDF7D9F-BB22-47D9-AC4C-958BA841CEDB}" destId="{1C32A87F-4DEC-434A-9AF6-FA79124C063A}" srcOrd="25" destOrd="0" presId="urn:microsoft.com/office/officeart/2005/8/layout/list1"/>
    <dgm:cxn modelId="{2013ABE0-024F-4E87-B6EB-719D1FC2B1B7}" type="presParOf" srcId="{0CDF7D9F-BB22-47D9-AC4C-958BA841CEDB}" destId="{FF7CA930-C347-4DAD-AD64-F0AFCB5A1EB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887756-CFF3-4237-90BC-69FDD2815A6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6846AEA-8654-47C6-90C6-47DA270EF246}">
      <dgm:prSet phldrT="[Text]" custT="1"/>
      <dgm:spPr/>
      <dgm:t>
        <a:bodyPr/>
        <a:lstStyle/>
        <a:p>
          <a:r>
            <a:rPr lang="de-DE" sz="2000" b="1" dirty="0">
              <a:solidFill>
                <a:schemeClr val="accent5"/>
              </a:solidFill>
              <a:latin typeface="Arial" pitchFamily="34" charset="0"/>
              <a:cs typeface="Arial" pitchFamily="34" charset="0"/>
            </a:rPr>
            <a:t>T</a:t>
          </a:r>
          <a:r>
            <a:rPr lang="de-DE" sz="2000" b="1" dirty="0">
              <a:latin typeface="Arial" pitchFamily="34" charset="0"/>
              <a:cs typeface="Arial" pitchFamily="34" charset="0"/>
            </a:rPr>
            <a:t>echnische Schutzmaßnahmen</a:t>
          </a:r>
        </a:p>
      </dgm:t>
    </dgm:pt>
    <dgm:pt modelId="{8CD8C513-470F-46E5-8C9B-FFD9A64D7B49}" type="parTrans" cxnId="{B1B2030C-FFCE-4257-8FB8-07D11C113A0A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9D510ECA-4FB2-4FC0-BC54-C65894F8D450}" type="sibTrans" cxnId="{B1B2030C-FFCE-4257-8FB8-07D11C113A0A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7740D168-6E97-4C66-BFAE-7825DFBF6E0F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Abschaltung von elektrischen Anlagen</a:t>
          </a:r>
        </a:p>
      </dgm:t>
    </dgm:pt>
    <dgm:pt modelId="{5F385C95-4E0B-4C61-B7A0-D8A5B37876FC}" type="parTrans" cxnId="{E11FBD81-FB2B-433A-A686-7420567DF4D5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91E0A7EA-5A15-4D24-A12D-25E17A427123}" type="sibTrans" cxnId="{E11FBD81-FB2B-433A-A686-7420567DF4D5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F2956C57-40BF-49A3-9E68-31AC9D26510C}">
      <dgm:prSet phldrT="[Text]" custT="1"/>
      <dgm:spPr/>
      <dgm:t>
        <a:bodyPr/>
        <a:lstStyle/>
        <a:p>
          <a:r>
            <a:rPr lang="de-DE" sz="2000" b="1" dirty="0">
              <a:solidFill>
                <a:schemeClr val="accent5"/>
              </a:solidFill>
              <a:latin typeface="Arial" pitchFamily="34" charset="0"/>
              <a:cs typeface="Arial" pitchFamily="34" charset="0"/>
            </a:rPr>
            <a:t>O</a:t>
          </a:r>
          <a:r>
            <a:rPr lang="de-DE" sz="2000" b="1" dirty="0">
              <a:latin typeface="Arial" pitchFamily="34" charset="0"/>
              <a:cs typeface="Arial" pitchFamily="34" charset="0"/>
            </a:rPr>
            <a:t>rganisatorische Schutzmaßnahmen</a:t>
          </a:r>
        </a:p>
      </dgm:t>
    </dgm:pt>
    <dgm:pt modelId="{0242E6F5-55DA-4F97-91D5-3EB755413A3A}" type="parTrans" cxnId="{A6BC3095-5582-458F-8F9C-70739D9A9827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DB64AD2C-9542-42F7-9A84-865FB9C0E6A3}" type="sibTrans" cxnId="{A6BC3095-5582-458F-8F9C-70739D9A9827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19EEA35E-C065-4E17-B6CE-80255617B273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Erstellen der Gefährdungsbeurteilung</a:t>
          </a:r>
        </a:p>
      </dgm:t>
    </dgm:pt>
    <dgm:pt modelId="{3CF54F03-6968-4B69-A58B-02AACA10C970}" type="parTrans" cxnId="{300D02D6-45C9-455D-835F-240EB3E01211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230BBC6F-5A96-47A4-A03F-B0D0DCFFDA07}" type="sibTrans" cxnId="{300D02D6-45C9-455D-835F-240EB3E01211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66A4419F-E952-46B7-BBBC-DC82A037AA10}">
      <dgm:prSet phldrT="[Text]" custT="1"/>
      <dgm:spPr/>
      <dgm:t>
        <a:bodyPr/>
        <a:lstStyle/>
        <a:p>
          <a:r>
            <a:rPr lang="de-DE" sz="2000" b="1" dirty="0">
              <a:solidFill>
                <a:schemeClr val="accent5"/>
              </a:solidFill>
              <a:latin typeface="Arial" pitchFamily="34" charset="0"/>
              <a:cs typeface="Arial" pitchFamily="34" charset="0"/>
            </a:rPr>
            <a:t>P</a:t>
          </a:r>
          <a:r>
            <a:rPr lang="de-DE" sz="2000" b="1" dirty="0">
              <a:latin typeface="Arial" pitchFamily="34" charset="0"/>
              <a:cs typeface="Arial" pitchFamily="34" charset="0"/>
            </a:rPr>
            <a:t>ersonenbezogene  Schutzmaßnahmen</a:t>
          </a:r>
        </a:p>
      </dgm:t>
    </dgm:pt>
    <dgm:pt modelId="{0494B434-D359-4926-B36F-31545EC92F87}" type="parTrans" cxnId="{9CD7C01C-EB21-4518-BFC7-8D2C6C0AC751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9D6ACCCF-4D40-4E05-8D33-985E5BBC6BDD}" type="sibTrans" cxnId="{9CD7C01C-EB21-4518-BFC7-8D2C6C0AC751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5272CB79-713E-4D84-9366-D7801BC0CA1B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Persönliche Schutzausrüstung (PSA)</a:t>
          </a:r>
        </a:p>
      </dgm:t>
    </dgm:pt>
    <dgm:pt modelId="{0019832D-2C88-4386-B05D-998D479199A8}" type="parTrans" cxnId="{5904E996-C1CE-453F-866B-140BF6A81B68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08CD8B6B-9ECF-4118-9C38-208562E9BB07}" type="sibTrans" cxnId="{5904E996-C1CE-453F-866B-140BF6A81B68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ECE3D67A-4BD3-4934-902C-EFF259395667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Schulungen</a:t>
          </a:r>
        </a:p>
      </dgm:t>
    </dgm:pt>
    <dgm:pt modelId="{B62AE34E-FB56-44E7-ABB8-1DA1594C883B}" type="parTrans" cxnId="{A365C4BF-43A7-4CF0-87BA-A06B6A787336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7A9C1613-FE32-4CFD-B8CF-35EC1BF7CDF3}" type="sibTrans" cxnId="{A365C4BF-43A7-4CF0-87BA-A06B6A787336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C0B36B9C-B842-401D-9076-39D37C185F6E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Arbeitsabläufe definieren</a:t>
          </a:r>
        </a:p>
      </dgm:t>
    </dgm:pt>
    <dgm:pt modelId="{D0465B31-36B9-49CE-BCB0-D7E8C1FF66A9}" type="parTrans" cxnId="{B19DF4C3-1720-4E6F-A3CA-051FDF5C16F8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0ED07B6F-E649-4EF6-8FA5-9CB4767EDC8F}" type="sibTrans" cxnId="{B19DF4C3-1720-4E6F-A3CA-051FDF5C16F8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477F2952-5DDE-41F0-996C-0AE6DBE59B6E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Zuständigkeiten definieren</a:t>
          </a:r>
        </a:p>
      </dgm:t>
    </dgm:pt>
    <dgm:pt modelId="{66F341CA-428F-423E-928A-A065B9D4ECF9}" type="parTrans" cxnId="{356A04CA-46B6-4969-A271-C55107417D29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F43DD9A1-692B-4FED-9B7B-2F062D19DCB5}" type="sibTrans" cxnId="{356A04CA-46B6-4969-A271-C55107417D29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139FF191-F326-47E3-8CC0-BFE88053DBBA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Absperren von Gasleitungen</a:t>
          </a:r>
        </a:p>
      </dgm:t>
    </dgm:pt>
    <dgm:pt modelId="{8330E382-DAD8-44B3-8E84-9B7B03740886}" type="parTrans" cxnId="{4418C30C-3647-452D-A14B-65BA24ACCC33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C04CBE67-3D68-4DBD-BDF8-F182EE91E71F}" type="sibTrans" cxnId="{4418C30C-3647-452D-A14B-65BA24ACCC33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E662D319-661A-4299-AB97-3DBCFF11DA01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Freimessen</a:t>
          </a:r>
        </a:p>
      </dgm:t>
    </dgm:pt>
    <dgm:pt modelId="{053FF94E-203C-4E29-9BE8-6B07BBBA51BE}" type="parTrans" cxnId="{BD3E9F64-E3B5-4E72-824F-BEF90A58FBAA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1A54DC84-87B3-4537-887F-D7518F6B9780}" type="sibTrans" cxnId="{BD3E9F64-E3B5-4E72-824F-BEF90A58FBAA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0D75B6C5-6647-492E-A959-89648B4D0B4A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Hygiene (Schwarz-Weiß-Trennung)</a:t>
          </a:r>
        </a:p>
      </dgm:t>
    </dgm:pt>
    <dgm:pt modelId="{8ECBE7BA-835E-4B6D-98DB-846F20B8DD44}" type="parTrans" cxnId="{D81C3FB3-6807-43B8-BBFC-80F74D21B9D1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EB615262-18B8-46E8-98F7-7E029F99F30B}" type="sibTrans" cxnId="{D81C3FB3-6807-43B8-BBFC-80F74D21B9D1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8417A725-C07B-4E56-A855-5DDE310D5DD0}">
      <dgm:prSet phldrT="[Text]" custT="1"/>
      <dgm:spPr/>
      <dgm:t>
        <a:bodyPr/>
        <a:lstStyle/>
        <a:p>
          <a:endParaRPr lang="de-DE" sz="1800" dirty="0">
            <a:latin typeface="Arial" pitchFamily="34" charset="0"/>
            <a:cs typeface="Arial" pitchFamily="34" charset="0"/>
          </a:endParaRPr>
        </a:p>
      </dgm:t>
    </dgm:pt>
    <dgm:pt modelId="{4C62CDAB-4C9D-4EC9-A639-9EAE925C2927}" type="parTrans" cxnId="{4BD1254D-0072-4A0C-84A2-6EFCCC1950EA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088AF62E-877F-45CF-9999-DCD9DAB3C0EC}" type="sibTrans" cxnId="{4BD1254D-0072-4A0C-84A2-6EFCCC1950EA}">
      <dgm:prSet/>
      <dgm:spPr/>
      <dgm:t>
        <a:bodyPr/>
        <a:lstStyle/>
        <a:p>
          <a:endParaRPr lang="de-DE" sz="1800">
            <a:latin typeface="Arial" pitchFamily="34" charset="0"/>
            <a:cs typeface="Arial" pitchFamily="34" charset="0"/>
          </a:endParaRPr>
        </a:p>
      </dgm:t>
    </dgm:pt>
    <dgm:pt modelId="{5669CD1D-533C-45AA-BC73-051FFAF42BAC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…</a:t>
          </a:r>
        </a:p>
      </dgm:t>
    </dgm:pt>
    <dgm:pt modelId="{33F0A64F-0B9A-426D-B121-29F701824D2C}" type="parTrans" cxnId="{C22073FD-46B8-488A-B8B8-0463CAE7985F}">
      <dgm:prSet/>
      <dgm:spPr/>
      <dgm:t>
        <a:bodyPr/>
        <a:lstStyle/>
        <a:p>
          <a:endParaRPr lang="de-DE"/>
        </a:p>
      </dgm:t>
    </dgm:pt>
    <dgm:pt modelId="{D21FDA24-2A62-421E-8BB9-F6771B0411F5}" type="sibTrans" cxnId="{C22073FD-46B8-488A-B8B8-0463CAE7985F}">
      <dgm:prSet/>
      <dgm:spPr/>
      <dgm:t>
        <a:bodyPr/>
        <a:lstStyle/>
        <a:p>
          <a:endParaRPr lang="de-DE"/>
        </a:p>
      </dgm:t>
    </dgm:pt>
    <dgm:pt modelId="{2E5505F8-633E-4F48-8EF2-FACDBD83B322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Notfallpläne</a:t>
          </a:r>
        </a:p>
      </dgm:t>
    </dgm:pt>
    <dgm:pt modelId="{EA91C397-36D5-487B-8AD7-EFA8A352C289}" type="parTrans" cxnId="{59166531-51A3-409F-B07E-849CCB76CCC4}">
      <dgm:prSet/>
      <dgm:spPr/>
      <dgm:t>
        <a:bodyPr/>
        <a:lstStyle/>
        <a:p>
          <a:endParaRPr lang="de-DE"/>
        </a:p>
      </dgm:t>
    </dgm:pt>
    <dgm:pt modelId="{B88AC6C3-AE3D-48C4-9475-A4B2E1FE93BB}" type="sibTrans" cxnId="{59166531-51A3-409F-B07E-849CCB76CCC4}">
      <dgm:prSet/>
      <dgm:spPr/>
      <dgm:t>
        <a:bodyPr/>
        <a:lstStyle/>
        <a:p>
          <a:endParaRPr lang="de-DE"/>
        </a:p>
      </dgm:t>
    </dgm:pt>
    <dgm:pt modelId="{8256DCF3-5E51-4DB4-9FCC-FE12E04A4E2E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…</a:t>
          </a:r>
        </a:p>
      </dgm:t>
    </dgm:pt>
    <dgm:pt modelId="{062C2E20-9901-44E3-8E97-2190605EB2D4}" type="parTrans" cxnId="{C7632432-3F7E-407E-8B3F-A471F8AE790D}">
      <dgm:prSet/>
      <dgm:spPr/>
      <dgm:t>
        <a:bodyPr/>
        <a:lstStyle/>
        <a:p>
          <a:endParaRPr lang="de-DE"/>
        </a:p>
      </dgm:t>
    </dgm:pt>
    <dgm:pt modelId="{AF4824E6-575D-4F5C-8C0E-ED3F927EAD1F}" type="sibTrans" cxnId="{C7632432-3F7E-407E-8B3F-A471F8AE790D}">
      <dgm:prSet/>
      <dgm:spPr/>
      <dgm:t>
        <a:bodyPr/>
        <a:lstStyle/>
        <a:p>
          <a:endParaRPr lang="de-DE"/>
        </a:p>
      </dgm:t>
    </dgm:pt>
    <dgm:pt modelId="{36CAE390-BB60-4BAF-A679-8561488B7575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Technische Lüftung</a:t>
          </a:r>
        </a:p>
      </dgm:t>
    </dgm:pt>
    <dgm:pt modelId="{3ECCE00A-2948-4AF2-AB51-077D81B075DE}" type="parTrans" cxnId="{560AF8B4-8B36-4185-950D-3F5C81F0C97C}">
      <dgm:prSet/>
      <dgm:spPr/>
    </dgm:pt>
    <dgm:pt modelId="{4DD3FE02-E087-421B-BA0C-FD0443631C70}" type="sibTrans" cxnId="{560AF8B4-8B36-4185-950D-3F5C81F0C97C}">
      <dgm:prSet/>
      <dgm:spPr/>
    </dgm:pt>
    <dgm:pt modelId="{490EB955-FACD-45D2-B88D-64AB52D140EC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Unterweisung</a:t>
          </a:r>
        </a:p>
      </dgm:t>
    </dgm:pt>
    <dgm:pt modelId="{FD7EC0F0-6C13-4AC4-AA2A-1EE15A58DC8E}" type="parTrans" cxnId="{682DEC7E-EEDB-4879-A8D7-DF63763CFDED}">
      <dgm:prSet/>
      <dgm:spPr/>
    </dgm:pt>
    <dgm:pt modelId="{795210A0-960A-446B-A9FE-FD7408820B72}" type="sibTrans" cxnId="{682DEC7E-EEDB-4879-A8D7-DF63763CFDED}">
      <dgm:prSet/>
      <dgm:spPr/>
    </dgm:pt>
    <dgm:pt modelId="{BCAA1806-6D9F-4C91-9BD7-4541B939DACC}">
      <dgm:prSet phldrT="[Text]" custT="1"/>
      <dgm:spPr/>
      <dgm:t>
        <a:bodyPr/>
        <a:lstStyle/>
        <a:p>
          <a:r>
            <a:rPr lang="de-DE" sz="1800" dirty="0">
              <a:latin typeface="Arial" pitchFamily="34" charset="0"/>
              <a:cs typeface="Arial" pitchFamily="34" charset="0"/>
            </a:rPr>
            <a:t>…</a:t>
          </a:r>
        </a:p>
      </dgm:t>
    </dgm:pt>
    <dgm:pt modelId="{3B50B13F-470E-4F95-9EF5-1B58190F4017}" type="parTrans" cxnId="{481D04DF-4D16-4E41-9640-17AC17582E59}">
      <dgm:prSet/>
      <dgm:spPr/>
    </dgm:pt>
    <dgm:pt modelId="{D5762F58-78C2-4CF4-99BD-3BAD6221F463}" type="sibTrans" cxnId="{481D04DF-4D16-4E41-9640-17AC17582E59}">
      <dgm:prSet/>
      <dgm:spPr/>
    </dgm:pt>
    <dgm:pt modelId="{C42BFA01-FA88-4526-ACDC-B444EF9F1DE3}" type="pres">
      <dgm:prSet presAssocID="{23887756-CFF3-4237-90BC-69FDD2815A61}" presName="Name0" presStyleCnt="0">
        <dgm:presLayoutVars>
          <dgm:dir/>
          <dgm:animLvl val="lvl"/>
          <dgm:resizeHandles val="exact"/>
        </dgm:presLayoutVars>
      </dgm:prSet>
      <dgm:spPr/>
    </dgm:pt>
    <dgm:pt modelId="{F5DDE338-2C8D-471B-968E-B99DA4CEDE6A}" type="pres">
      <dgm:prSet presAssocID="{D6846AEA-8654-47C6-90C6-47DA270EF246}" presName="composite" presStyleCnt="0"/>
      <dgm:spPr/>
    </dgm:pt>
    <dgm:pt modelId="{B59EB2C3-A16A-4BB2-8E76-5FEC5513F40B}" type="pres">
      <dgm:prSet presAssocID="{D6846AEA-8654-47C6-90C6-47DA270EF24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22E1E0F-0B2E-4CA2-87FB-71337F616635}" type="pres">
      <dgm:prSet presAssocID="{D6846AEA-8654-47C6-90C6-47DA270EF246}" presName="desTx" presStyleLbl="alignAccFollowNode1" presStyleIdx="0" presStyleCnt="3">
        <dgm:presLayoutVars>
          <dgm:bulletEnabled val="1"/>
        </dgm:presLayoutVars>
      </dgm:prSet>
      <dgm:spPr/>
    </dgm:pt>
    <dgm:pt modelId="{B1A0D52D-5376-4EDB-82C8-600AE25CBB6A}" type="pres">
      <dgm:prSet presAssocID="{9D510ECA-4FB2-4FC0-BC54-C65894F8D450}" presName="space" presStyleCnt="0"/>
      <dgm:spPr/>
    </dgm:pt>
    <dgm:pt modelId="{2D7B82DA-B65B-405E-812B-796ACB51B5F6}" type="pres">
      <dgm:prSet presAssocID="{F2956C57-40BF-49A3-9E68-31AC9D26510C}" presName="composite" presStyleCnt="0"/>
      <dgm:spPr/>
    </dgm:pt>
    <dgm:pt modelId="{D93F88EE-6C72-4A59-9EF6-12D5FE385C50}" type="pres">
      <dgm:prSet presAssocID="{F2956C57-40BF-49A3-9E68-31AC9D26510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3077702-F7C9-40C5-A6EC-6EFFA6140882}" type="pres">
      <dgm:prSet presAssocID="{F2956C57-40BF-49A3-9E68-31AC9D26510C}" presName="desTx" presStyleLbl="alignAccFollowNode1" presStyleIdx="1" presStyleCnt="3">
        <dgm:presLayoutVars>
          <dgm:bulletEnabled val="1"/>
        </dgm:presLayoutVars>
      </dgm:prSet>
      <dgm:spPr/>
    </dgm:pt>
    <dgm:pt modelId="{07A37128-0964-4A26-A95A-08986259D6DF}" type="pres">
      <dgm:prSet presAssocID="{DB64AD2C-9542-42F7-9A84-865FB9C0E6A3}" presName="space" presStyleCnt="0"/>
      <dgm:spPr/>
    </dgm:pt>
    <dgm:pt modelId="{67211BA0-B4A0-4EF7-9FAA-3D2137CC61BA}" type="pres">
      <dgm:prSet presAssocID="{66A4419F-E952-46B7-BBBC-DC82A037AA10}" presName="composite" presStyleCnt="0"/>
      <dgm:spPr/>
    </dgm:pt>
    <dgm:pt modelId="{EAFF9EEB-CD23-4D21-A5B1-2889C374FA52}" type="pres">
      <dgm:prSet presAssocID="{66A4419F-E952-46B7-BBBC-DC82A037AA1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4A1F422-7F8F-4FCF-AD2F-DF3139754566}" type="pres">
      <dgm:prSet presAssocID="{66A4419F-E952-46B7-BBBC-DC82A037AA10}" presName="desTx" presStyleLbl="alignAccFollowNode1" presStyleIdx="2" presStyleCnt="3" custLinFactNeighborX="1790">
        <dgm:presLayoutVars>
          <dgm:bulletEnabled val="1"/>
        </dgm:presLayoutVars>
      </dgm:prSet>
      <dgm:spPr/>
    </dgm:pt>
  </dgm:ptLst>
  <dgm:cxnLst>
    <dgm:cxn modelId="{B1B2030C-FFCE-4257-8FB8-07D11C113A0A}" srcId="{23887756-CFF3-4237-90BC-69FDD2815A61}" destId="{D6846AEA-8654-47C6-90C6-47DA270EF246}" srcOrd="0" destOrd="0" parTransId="{8CD8C513-470F-46E5-8C9B-FFD9A64D7B49}" sibTransId="{9D510ECA-4FB2-4FC0-BC54-C65894F8D450}"/>
    <dgm:cxn modelId="{4418C30C-3647-452D-A14B-65BA24ACCC33}" srcId="{D6846AEA-8654-47C6-90C6-47DA270EF246}" destId="{139FF191-F326-47E3-8CC0-BFE88053DBBA}" srcOrd="1" destOrd="0" parTransId="{8330E382-DAD8-44B3-8E84-9B7B03740886}" sibTransId="{C04CBE67-3D68-4DBD-BDF8-F182EE91E71F}"/>
    <dgm:cxn modelId="{14B26C12-52FE-49A2-AD87-AAABE27B15A0}" type="presOf" srcId="{2E5505F8-633E-4F48-8EF2-FACDBD83B322}" destId="{43077702-F7C9-40C5-A6EC-6EFFA6140882}" srcOrd="0" destOrd="4" presId="urn:microsoft.com/office/officeart/2005/8/layout/hList1"/>
    <dgm:cxn modelId="{997C6D15-6209-4ADF-969E-FC0D3B1186AD}" type="presOf" srcId="{C0B36B9C-B842-401D-9076-39D37C185F6E}" destId="{43077702-F7C9-40C5-A6EC-6EFFA6140882}" srcOrd="0" destOrd="2" presId="urn:microsoft.com/office/officeart/2005/8/layout/hList1"/>
    <dgm:cxn modelId="{4B96CE16-DBE6-421B-9985-D2C4F8EC0D73}" type="presOf" srcId="{8256DCF3-5E51-4DB4-9FCC-FE12E04A4E2E}" destId="{C4A1F422-7F8F-4FCF-AD2F-DF3139754566}" srcOrd="0" destOrd="3" presId="urn:microsoft.com/office/officeart/2005/8/layout/hList1"/>
    <dgm:cxn modelId="{9CD7C01C-EB21-4518-BFC7-8D2C6C0AC751}" srcId="{23887756-CFF3-4237-90BC-69FDD2815A61}" destId="{66A4419F-E952-46B7-BBBC-DC82A037AA10}" srcOrd="2" destOrd="0" parTransId="{0494B434-D359-4926-B36F-31545EC92F87}" sibTransId="{9D6ACCCF-4D40-4E05-8D33-985E5BBC6BDD}"/>
    <dgm:cxn modelId="{85370731-85D8-44D3-9ADE-57DF6CCD3F62}" type="presOf" srcId="{ECE3D67A-4BD3-4934-902C-EFF259395667}" destId="{C4A1F422-7F8F-4FCF-AD2F-DF3139754566}" srcOrd="0" destOrd="1" presId="urn:microsoft.com/office/officeart/2005/8/layout/hList1"/>
    <dgm:cxn modelId="{59166531-51A3-409F-B07E-849CCB76CCC4}" srcId="{F2956C57-40BF-49A3-9E68-31AC9D26510C}" destId="{2E5505F8-633E-4F48-8EF2-FACDBD83B322}" srcOrd="4" destOrd="0" parTransId="{EA91C397-36D5-487B-8AD7-EFA8A352C289}" sibTransId="{B88AC6C3-AE3D-48C4-9475-A4B2E1FE93BB}"/>
    <dgm:cxn modelId="{C7632432-3F7E-407E-8B3F-A471F8AE790D}" srcId="{66A4419F-E952-46B7-BBBC-DC82A037AA10}" destId="{8256DCF3-5E51-4DB4-9FCC-FE12E04A4E2E}" srcOrd="3" destOrd="0" parTransId="{062C2E20-9901-44E3-8E97-2190605EB2D4}" sibTransId="{AF4824E6-575D-4F5C-8C0E-ED3F927EAD1F}"/>
    <dgm:cxn modelId="{19E0E440-90A0-4519-BF70-00F8D3BB4C51}" type="presOf" srcId="{E662D319-661A-4299-AB97-3DBCFF11DA01}" destId="{922E1E0F-0B2E-4CA2-87FB-71337F616635}" srcOrd="0" destOrd="3" presId="urn:microsoft.com/office/officeart/2005/8/layout/hList1"/>
    <dgm:cxn modelId="{33A75C5B-3A49-4EBE-9DAA-2BA50973F28C}" type="presOf" srcId="{BCAA1806-6D9F-4C91-9BD7-4541B939DACC}" destId="{43077702-F7C9-40C5-A6EC-6EFFA6140882}" srcOrd="0" destOrd="5" presId="urn:microsoft.com/office/officeart/2005/8/layout/hList1"/>
    <dgm:cxn modelId="{BD3E9F64-E3B5-4E72-824F-BEF90A58FBAA}" srcId="{D6846AEA-8654-47C6-90C6-47DA270EF246}" destId="{E662D319-661A-4299-AB97-3DBCFF11DA01}" srcOrd="3" destOrd="0" parTransId="{053FF94E-203C-4E29-9BE8-6B07BBBA51BE}" sibTransId="{1A54DC84-87B3-4537-887F-D7518F6B9780}"/>
    <dgm:cxn modelId="{4BD1254D-0072-4A0C-84A2-6EFCCC1950EA}" srcId="{66A4419F-E952-46B7-BBBC-DC82A037AA10}" destId="{8417A725-C07B-4E56-A855-5DDE310D5DD0}" srcOrd="4" destOrd="0" parTransId="{4C62CDAB-4C9D-4EC9-A639-9EAE925C2927}" sibTransId="{088AF62E-877F-45CF-9999-DCD9DAB3C0EC}"/>
    <dgm:cxn modelId="{3EE2DD74-A876-42C9-9787-BE143AB8C069}" type="presOf" srcId="{5272CB79-713E-4D84-9366-D7801BC0CA1B}" destId="{C4A1F422-7F8F-4FCF-AD2F-DF3139754566}" srcOrd="0" destOrd="0" presId="urn:microsoft.com/office/officeart/2005/8/layout/hList1"/>
    <dgm:cxn modelId="{C497F258-AA04-459D-83D7-B5F9605E6B30}" type="presOf" srcId="{23887756-CFF3-4237-90BC-69FDD2815A61}" destId="{C42BFA01-FA88-4526-ACDC-B444EF9F1DE3}" srcOrd="0" destOrd="0" presId="urn:microsoft.com/office/officeart/2005/8/layout/hList1"/>
    <dgm:cxn modelId="{682DEC7E-EEDB-4879-A8D7-DF63763CFDED}" srcId="{F2956C57-40BF-49A3-9E68-31AC9D26510C}" destId="{490EB955-FACD-45D2-B88D-64AB52D140EC}" srcOrd="1" destOrd="0" parTransId="{FD7EC0F0-6C13-4AC4-AA2A-1EE15A58DC8E}" sibTransId="{795210A0-960A-446B-A9FE-FD7408820B72}"/>
    <dgm:cxn modelId="{DAD65C7F-41C6-4598-AE0D-A3C58A90138F}" type="presOf" srcId="{19EEA35E-C065-4E17-B6CE-80255617B273}" destId="{43077702-F7C9-40C5-A6EC-6EFFA6140882}" srcOrd="0" destOrd="0" presId="urn:microsoft.com/office/officeart/2005/8/layout/hList1"/>
    <dgm:cxn modelId="{E11FBD81-FB2B-433A-A686-7420567DF4D5}" srcId="{D6846AEA-8654-47C6-90C6-47DA270EF246}" destId="{7740D168-6E97-4C66-BFAE-7825DFBF6E0F}" srcOrd="0" destOrd="0" parTransId="{5F385C95-4E0B-4C61-B7A0-D8A5B37876FC}" sibTransId="{91E0A7EA-5A15-4D24-A12D-25E17A427123}"/>
    <dgm:cxn modelId="{F10AD891-D0E8-4AA2-A7F3-444522A37A5F}" type="presOf" srcId="{D6846AEA-8654-47C6-90C6-47DA270EF246}" destId="{B59EB2C3-A16A-4BB2-8E76-5FEC5513F40B}" srcOrd="0" destOrd="0" presId="urn:microsoft.com/office/officeart/2005/8/layout/hList1"/>
    <dgm:cxn modelId="{A6BC3095-5582-458F-8F9C-70739D9A9827}" srcId="{23887756-CFF3-4237-90BC-69FDD2815A61}" destId="{F2956C57-40BF-49A3-9E68-31AC9D26510C}" srcOrd="1" destOrd="0" parTransId="{0242E6F5-55DA-4F97-91D5-3EB755413A3A}" sibTransId="{DB64AD2C-9542-42F7-9A84-865FB9C0E6A3}"/>
    <dgm:cxn modelId="{5904E996-C1CE-453F-866B-140BF6A81B68}" srcId="{66A4419F-E952-46B7-BBBC-DC82A037AA10}" destId="{5272CB79-713E-4D84-9366-D7801BC0CA1B}" srcOrd="0" destOrd="0" parTransId="{0019832D-2C88-4386-B05D-998D479199A8}" sibTransId="{08CD8B6B-9ECF-4118-9C38-208562E9BB07}"/>
    <dgm:cxn modelId="{936B11AC-717D-49F1-B4AF-8C4968EB8B59}" type="presOf" srcId="{139FF191-F326-47E3-8CC0-BFE88053DBBA}" destId="{922E1E0F-0B2E-4CA2-87FB-71337F616635}" srcOrd="0" destOrd="1" presId="urn:microsoft.com/office/officeart/2005/8/layout/hList1"/>
    <dgm:cxn modelId="{D81C3FB3-6807-43B8-BBFC-80F74D21B9D1}" srcId="{66A4419F-E952-46B7-BBBC-DC82A037AA10}" destId="{0D75B6C5-6647-492E-A959-89648B4D0B4A}" srcOrd="2" destOrd="0" parTransId="{8ECBE7BA-835E-4B6D-98DB-846F20B8DD44}" sibTransId="{EB615262-18B8-46E8-98F7-7E029F99F30B}"/>
    <dgm:cxn modelId="{560AF8B4-8B36-4185-950D-3F5C81F0C97C}" srcId="{D6846AEA-8654-47C6-90C6-47DA270EF246}" destId="{36CAE390-BB60-4BAF-A679-8561488B7575}" srcOrd="2" destOrd="0" parTransId="{3ECCE00A-2948-4AF2-AB51-077D81B075DE}" sibTransId="{4DD3FE02-E087-421B-BA0C-FD0443631C70}"/>
    <dgm:cxn modelId="{42CE65B7-641D-401F-9273-2DE826D380D2}" type="presOf" srcId="{F2956C57-40BF-49A3-9E68-31AC9D26510C}" destId="{D93F88EE-6C72-4A59-9EF6-12D5FE385C50}" srcOrd="0" destOrd="0" presId="urn:microsoft.com/office/officeart/2005/8/layout/hList1"/>
    <dgm:cxn modelId="{FF4A27B9-D811-425E-8265-C99017A3A7DF}" type="presOf" srcId="{66A4419F-E952-46B7-BBBC-DC82A037AA10}" destId="{EAFF9EEB-CD23-4D21-A5B1-2889C374FA52}" srcOrd="0" destOrd="0" presId="urn:microsoft.com/office/officeart/2005/8/layout/hList1"/>
    <dgm:cxn modelId="{A365C4BF-43A7-4CF0-87BA-A06B6A787336}" srcId="{66A4419F-E952-46B7-BBBC-DC82A037AA10}" destId="{ECE3D67A-4BD3-4934-902C-EFF259395667}" srcOrd="1" destOrd="0" parTransId="{B62AE34E-FB56-44E7-ABB8-1DA1594C883B}" sibTransId="{7A9C1613-FE32-4CFD-B8CF-35EC1BF7CDF3}"/>
    <dgm:cxn modelId="{BAB314C1-0D63-4D4C-BFB0-4D883A4CCD90}" type="presOf" srcId="{8417A725-C07B-4E56-A855-5DDE310D5DD0}" destId="{C4A1F422-7F8F-4FCF-AD2F-DF3139754566}" srcOrd="0" destOrd="4" presId="urn:microsoft.com/office/officeart/2005/8/layout/hList1"/>
    <dgm:cxn modelId="{6E9493C2-5C29-4808-8E05-39F048040E10}" type="presOf" srcId="{5669CD1D-533C-45AA-BC73-051FFAF42BAC}" destId="{922E1E0F-0B2E-4CA2-87FB-71337F616635}" srcOrd="0" destOrd="4" presId="urn:microsoft.com/office/officeart/2005/8/layout/hList1"/>
    <dgm:cxn modelId="{B19DF4C3-1720-4E6F-A3CA-051FDF5C16F8}" srcId="{F2956C57-40BF-49A3-9E68-31AC9D26510C}" destId="{C0B36B9C-B842-401D-9076-39D37C185F6E}" srcOrd="2" destOrd="0" parTransId="{D0465B31-36B9-49CE-BCB0-D7E8C1FF66A9}" sibTransId="{0ED07B6F-E649-4EF6-8FA5-9CB4767EDC8F}"/>
    <dgm:cxn modelId="{6D5BE0C8-BF7C-492F-94AF-2FCB0CDD3FD0}" type="presOf" srcId="{477F2952-5DDE-41F0-996C-0AE6DBE59B6E}" destId="{43077702-F7C9-40C5-A6EC-6EFFA6140882}" srcOrd="0" destOrd="3" presId="urn:microsoft.com/office/officeart/2005/8/layout/hList1"/>
    <dgm:cxn modelId="{356A04CA-46B6-4969-A271-C55107417D29}" srcId="{F2956C57-40BF-49A3-9E68-31AC9D26510C}" destId="{477F2952-5DDE-41F0-996C-0AE6DBE59B6E}" srcOrd="3" destOrd="0" parTransId="{66F341CA-428F-423E-928A-A065B9D4ECF9}" sibTransId="{F43DD9A1-692B-4FED-9B7B-2F062D19DCB5}"/>
    <dgm:cxn modelId="{300D02D6-45C9-455D-835F-240EB3E01211}" srcId="{F2956C57-40BF-49A3-9E68-31AC9D26510C}" destId="{19EEA35E-C065-4E17-B6CE-80255617B273}" srcOrd="0" destOrd="0" parTransId="{3CF54F03-6968-4B69-A58B-02AACA10C970}" sibTransId="{230BBC6F-5A96-47A4-A03F-B0D0DCFFDA07}"/>
    <dgm:cxn modelId="{481D04DF-4D16-4E41-9640-17AC17582E59}" srcId="{F2956C57-40BF-49A3-9E68-31AC9D26510C}" destId="{BCAA1806-6D9F-4C91-9BD7-4541B939DACC}" srcOrd="5" destOrd="0" parTransId="{3B50B13F-470E-4F95-9EF5-1B58190F4017}" sibTransId="{D5762F58-78C2-4CF4-99BD-3BAD6221F463}"/>
    <dgm:cxn modelId="{C59083E2-F0C0-40BC-A28E-79FC4329C4B9}" type="presOf" srcId="{7740D168-6E97-4C66-BFAE-7825DFBF6E0F}" destId="{922E1E0F-0B2E-4CA2-87FB-71337F616635}" srcOrd="0" destOrd="0" presId="urn:microsoft.com/office/officeart/2005/8/layout/hList1"/>
    <dgm:cxn modelId="{C16BBEE2-D4AF-4B8D-9574-B57DA105E938}" type="presOf" srcId="{0D75B6C5-6647-492E-A959-89648B4D0B4A}" destId="{C4A1F422-7F8F-4FCF-AD2F-DF3139754566}" srcOrd="0" destOrd="2" presId="urn:microsoft.com/office/officeart/2005/8/layout/hList1"/>
    <dgm:cxn modelId="{00C4ADEC-2FAA-4886-B35B-3750CA2D49D6}" type="presOf" srcId="{36CAE390-BB60-4BAF-A679-8561488B7575}" destId="{922E1E0F-0B2E-4CA2-87FB-71337F616635}" srcOrd="0" destOrd="2" presId="urn:microsoft.com/office/officeart/2005/8/layout/hList1"/>
    <dgm:cxn modelId="{C22073FD-46B8-488A-B8B8-0463CAE7985F}" srcId="{D6846AEA-8654-47C6-90C6-47DA270EF246}" destId="{5669CD1D-533C-45AA-BC73-051FFAF42BAC}" srcOrd="4" destOrd="0" parTransId="{33F0A64F-0B9A-426D-B121-29F701824D2C}" sibTransId="{D21FDA24-2A62-421E-8BB9-F6771B0411F5}"/>
    <dgm:cxn modelId="{B4839CFE-D3ED-4704-BD92-274BD5BC2C3C}" type="presOf" srcId="{490EB955-FACD-45D2-B88D-64AB52D140EC}" destId="{43077702-F7C9-40C5-A6EC-6EFFA6140882}" srcOrd="0" destOrd="1" presId="urn:microsoft.com/office/officeart/2005/8/layout/hList1"/>
    <dgm:cxn modelId="{9D49EFB6-47E1-4114-9C4D-B5B9D3CFF068}" type="presParOf" srcId="{C42BFA01-FA88-4526-ACDC-B444EF9F1DE3}" destId="{F5DDE338-2C8D-471B-968E-B99DA4CEDE6A}" srcOrd="0" destOrd="0" presId="urn:microsoft.com/office/officeart/2005/8/layout/hList1"/>
    <dgm:cxn modelId="{3ADDA31B-4C58-4A1B-B73B-79FDBF6E6597}" type="presParOf" srcId="{F5DDE338-2C8D-471B-968E-B99DA4CEDE6A}" destId="{B59EB2C3-A16A-4BB2-8E76-5FEC5513F40B}" srcOrd="0" destOrd="0" presId="urn:microsoft.com/office/officeart/2005/8/layout/hList1"/>
    <dgm:cxn modelId="{DC6165EE-BC0E-4D32-B1B4-7BE12A121A54}" type="presParOf" srcId="{F5DDE338-2C8D-471B-968E-B99DA4CEDE6A}" destId="{922E1E0F-0B2E-4CA2-87FB-71337F616635}" srcOrd="1" destOrd="0" presId="urn:microsoft.com/office/officeart/2005/8/layout/hList1"/>
    <dgm:cxn modelId="{AADA945E-3C95-4E77-84C9-59BBC0FFAE46}" type="presParOf" srcId="{C42BFA01-FA88-4526-ACDC-B444EF9F1DE3}" destId="{B1A0D52D-5376-4EDB-82C8-600AE25CBB6A}" srcOrd="1" destOrd="0" presId="urn:microsoft.com/office/officeart/2005/8/layout/hList1"/>
    <dgm:cxn modelId="{74E94138-5289-47ED-AEF3-3FEA452B4E8C}" type="presParOf" srcId="{C42BFA01-FA88-4526-ACDC-B444EF9F1DE3}" destId="{2D7B82DA-B65B-405E-812B-796ACB51B5F6}" srcOrd="2" destOrd="0" presId="urn:microsoft.com/office/officeart/2005/8/layout/hList1"/>
    <dgm:cxn modelId="{FE8BE6D3-9366-4C0C-93C4-33E8BF37246C}" type="presParOf" srcId="{2D7B82DA-B65B-405E-812B-796ACB51B5F6}" destId="{D93F88EE-6C72-4A59-9EF6-12D5FE385C50}" srcOrd="0" destOrd="0" presId="urn:microsoft.com/office/officeart/2005/8/layout/hList1"/>
    <dgm:cxn modelId="{25CE787F-B0E8-45B5-A35F-B0EDD05F61A8}" type="presParOf" srcId="{2D7B82DA-B65B-405E-812B-796ACB51B5F6}" destId="{43077702-F7C9-40C5-A6EC-6EFFA6140882}" srcOrd="1" destOrd="0" presId="urn:microsoft.com/office/officeart/2005/8/layout/hList1"/>
    <dgm:cxn modelId="{204CF5EA-30E1-4B18-8676-02042315C84D}" type="presParOf" srcId="{C42BFA01-FA88-4526-ACDC-B444EF9F1DE3}" destId="{07A37128-0964-4A26-A95A-08986259D6DF}" srcOrd="3" destOrd="0" presId="urn:microsoft.com/office/officeart/2005/8/layout/hList1"/>
    <dgm:cxn modelId="{42447B44-DE38-4EB3-B2CA-E5E12DF061C8}" type="presParOf" srcId="{C42BFA01-FA88-4526-ACDC-B444EF9F1DE3}" destId="{67211BA0-B4A0-4EF7-9FAA-3D2137CC61BA}" srcOrd="4" destOrd="0" presId="urn:microsoft.com/office/officeart/2005/8/layout/hList1"/>
    <dgm:cxn modelId="{48CBA148-D157-436B-A6D8-EC26552C2E05}" type="presParOf" srcId="{67211BA0-B4A0-4EF7-9FAA-3D2137CC61BA}" destId="{EAFF9EEB-CD23-4D21-A5B1-2889C374FA52}" srcOrd="0" destOrd="0" presId="urn:microsoft.com/office/officeart/2005/8/layout/hList1"/>
    <dgm:cxn modelId="{42FC1115-074D-4604-9E22-F0F6BD013D86}" type="presParOf" srcId="{67211BA0-B4A0-4EF7-9FAA-3D2137CC61BA}" destId="{C4A1F422-7F8F-4FCF-AD2F-DF31397545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8D3750-457F-4628-A5D6-B48393EEB0F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41411C5-AFFB-4E92-A74C-F32898481D93}">
      <dgm:prSet phldrT="[Text]"/>
      <dgm:spPr>
        <a:solidFill>
          <a:schemeClr val="accent1"/>
        </a:solidFill>
      </dgm:spPr>
      <dgm:t>
        <a:bodyPr/>
        <a:lstStyle/>
        <a:p>
          <a:r>
            <a:rPr lang="de-D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de-DE" dirty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0D2D08-A794-470B-AC79-77B99B02B649}" type="parTrans" cxnId="{727DD34B-0D0B-416E-8C47-737477125C38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6EBE48-BEB8-4FC3-BB2B-06C9F827FF6A}" type="sibTrans" cxnId="{727DD34B-0D0B-416E-8C47-737477125C38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1D69CC-60E3-4B4C-8912-804F08A149BA}">
      <dgm:prSet phldrT="[Text]" custT="1"/>
      <dgm:spPr/>
      <dgm:t>
        <a:bodyPr/>
        <a:lstStyle/>
        <a:p>
          <a:r>
            <a:rPr lang="de-DE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 = Substitutionsprüfung bei Gefahrstoffen</a:t>
          </a:r>
        </a:p>
      </dgm:t>
    </dgm:pt>
    <dgm:pt modelId="{ECB1E1E6-0E0A-46FE-85A7-D8E7D125F093}" type="parTrans" cxnId="{9BA93CE4-B663-4A17-B15F-8A68E740C95B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A97164-21F6-4C15-80BF-0326FA85D3DA}" type="sibTrans" cxnId="{9BA93CE4-B663-4A17-B15F-8A68E740C95B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17BE5F-932D-4B74-8F51-EF2D44E159C6}">
      <dgm:prSet phldrT="[Text]"/>
      <dgm:spPr/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T</a:t>
          </a:r>
        </a:p>
      </dgm:t>
    </dgm:pt>
    <dgm:pt modelId="{A69DE83D-B3A9-4A2B-802B-7956F9F8E0CD}" type="parTrans" cxnId="{925A6C8F-698B-4CA5-9CAA-FAD9327EAB8A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D7919A-67BF-433D-B76C-83E0E378BF3C}" type="sibTrans" cxnId="{925A6C8F-698B-4CA5-9CAA-FAD9327EAB8A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85CDBA-4351-4DF8-9447-45EE357D59CC}">
      <dgm:prSet phldrT="[Text]"/>
      <dgm:spPr/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O</a:t>
          </a:r>
        </a:p>
      </dgm:t>
    </dgm:pt>
    <dgm:pt modelId="{410DA0E4-2967-474E-8D41-A6C74160EC1F}" type="parTrans" cxnId="{C7C5AD07-3279-4EE0-9BC1-6ED719FC3794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E46204-7731-4852-A8FC-1E67AEC482D8}" type="sibTrans" cxnId="{C7C5AD07-3279-4EE0-9BC1-6ED719FC3794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91FB04-AD49-4B34-B4F0-65C5FF2D0780}">
      <dgm:prSet/>
      <dgm:spPr/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P</a:t>
          </a:r>
        </a:p>
      </dgm:t>
    </dgm:pt>
    <dgm:pt modelId="{878EDA50-11F9-4D5D-8B63-6379F2C25FF4}" type="parTrans" cxnId="{52351016-80A2-4B38-9253-A1B0EA772DA3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2C72AC-74BF-4C70-B83F-FF3139C833DB}" type="sibTrans" cxnId="{52351016-80A2-4B38-9253-A1B0EA772DA3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3095AA-ABA6-4491-AFB5-B9771B0B916B}">
      <dgm:prSet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P = Persönliche Schutzmaßnahmen  (Absturzsicherung, Gehörschutz, Mundschutz, …)                   </a:t>
          </a:r>
        </a:p>
      </dgm:t>
    </dgm:pt>
    <dgm:pt modelId="{83D7770E-DC13-46B0-9531-0240C93FB49B}" type="parTrans" cxnId="{D49CD62D-8AFD-452E-9D19-6EF79F6CAFAF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921AC9-9393-4532-AB01-CA05C6F1FC1F}" type="sibTrans" cxnId="{D49CD62D-8AFD-452E-9D19-6EF79F6CAFAF}">
      <dgm:prSet/>
      <dgm:spPr/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B6AE24-2491-438F-B834-6E807BC69510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T = Technische Schutzmaßnahmen (Absperren Gasleitungen, technische Lüftung, Rückfahrwarnton, …)</a:t>
          </a:r>
        </a:p>
      </dgm:t>
    </dgm:pt>
    <dgm:pt modelId="{BEBBEED1-EAC3-4F94-8A46-1514CEEFADB7}" type="parTrans" cxnId="{CEBB6FA1-4E80-4EC5-B4E5-7BAD0C942768}">
      <dgm:prSet/>
      <dgm:spPr/>
      <dgm:t>
        <a:bodyPr/>
        <a:lstStyle/>
        <a:p>
          <a:endParaRPr lang="de-DE"/>
        </a:p>
      </dgm:t>
    </dgm:pt>
    <dgm:pt modelId="{82140099-E76D-4685-819C-A3350D794939}" type="sibTrans" cxnId="{CEBB6FA1-4E80-4EC5-B4E5-7BAD0C942768}">
      <dgm:prSet/>
      <dgm:spPr/>
      <dgm:t>
        <a:bodyPr/>
        <a:lstStyle/>
        <a:p>
          <a:endParaRPr lang="de-DE"/>
        </a:p>
      </dgm:t>
    </dgm:pt>
    <dgm:pt modelId="{E95C3EC4-442D-4BD9-A965-10F3A2A5650D}">
      <dgm:prSet phldrT="[Text]" custT="1"/>
      <dgm:spPr/>
      <dgm:t>
        <a:bodyPr/>
        <a:lstStyle/>
        <a:p>
          <a:r>
            <a:rPr lang="de-DE" sz="1600" dirty="0">
              <a:latin typeface="Arial" panose="020B0604020202020204" pitchFamily="34" charset="0"/>
              <a:cs typeface="Arial" panose="020B0604020202020204" pitchFamily="34" charset="0"/>
            </a:rPr>
            <a:t>O = Organisatorische Schutzmaßnahmen (Betriebsanweisungen, Unterweisungen, Betriebsanweisungen, Prüfungen, Wartungen, …)</a:t>
          </a:r>
        </a:p>
      </dgm:t>
    </dgm:pt>
    <dgm:pt modelId="{0AC6740A-5289-45C4-B061-CD7BC51B32A5}" type="parTrans" cxnId="{9323D827-BF61-439F-9791-AE6D807CA080}">
      <dgm:prSet/>
      <dgm:spPr/>
      <dgm:t>
        <a:bodyPr/>
        <a:lstStyle/>
        <a:p>
          <a:endParaRPr lang="de-DE"/>
        </a:p>
      </dgm:t>
    </dgm:pt>
    <dgm:pt modelId="{8E4E3914-81F3-430E-905C-579E0F9CF465}" type="sibTrans" cxnId="{9323D827-BF61-439F-9791-AE6D807CA080}">
      <dgm:prSet/>
      <dgm:spPr/>
      <dgm:t>
        <a:bodyPr/>
        <a:lstStyle/>
        <a:p>
          <a:endParaRPr lang="de-DE"/>
        </a:p>
      </dgm:t>
    </dgm:pt>
    <dgm:pt modelId="{51004FF2-72F1-4808-BABF-98BCCCF837CF}" type="pres">
      <dgm:prSet presAssocID="{FC8D3750-457F-4628-A5D6-B48393EEB0F2}" presName="Name0" presStyleCnt="0">
        <dgm:presLayoutVars>
          <dgm:dir/>
          <dgm:animLvl val="lvl"/>
          <dgm:resizeHandles val="exact"/>
        </dgm:presLayoutVars>
      </dgm:prSet>
      <dgm:spPr/>
    </dgm:pt>
    <dgm:pt modelId="{555597B4-D226-4AC6-BB2F-3FEF527D63E7}" type="pres">
      <dgm:prSet presAssocID="{641411C5-AFFB-4E92-A74C-F32898481D93}" presName="linNode" presStyleCnt="0"/>
      <dgm:spPr/>
    </dgm:pt>
    <dgm:pt modelId="{E3D69FCB-32A7-4592-947A-C551B13B7277}" type="pres">
      <dgm:prSet presAssocID="{641411C5-AFFB-4E92-A74C-F32898481D93}" presName="parentText" presStyleLbl="node1" presStyleIdx="0" presStyleCnt="4" custScaleX="85344">
        <dgm:presLayoutVars>
          <dgm:chMax val="1"/>
          <dgm:bulletEnabled val="1"/>
        </dgm:presLayoutVars>
      </dgm:prSet>
      <dgm:spPr/>
    </dgm:pt>
    <dgm:pt modelId="{8C69CF10-8B56-40AE-95BE-B30AF8FDA570}" type="pres">
      <dgm:prSet presAssocID="{641411C5-AFFB-4E92-A74C-F32898481D93}" presName="descendantText" presStyleLbl="alignAccFollowNode1" presStyleIdx="0" presStyleCnt="4" custScaleX="108244">
        <dgm:presLayoutVars>
          <dgm:bulletEnabled val="1"/>
        </dgm:presLayoutVars>
      </dgm:prSet>
      <dgm:spPr/>
    </dgm:pt>
    <dgm:pt modelId="{AB266A6E-C5BD-4260-989A-C66DAC3E6CAD}" type="pres">
      <dgm:prSet presAssocID="{C06EBE48-BEB8-4FC3-BB2B-06C9F827FF6A}" presName="sp" presStyleCnt="0"/>
      <dgm:spPr/>
    </dgm:pt>
    <dgm:pt modelId="{0E62E1F7-17CB-4339-A8E1-13AF7704805F}" type="pres">
      <dgm:prSet presAssocID="{8A17BE5F-932D-4B74-8F51-EF2D44E159C6}" presName="linNode" presStyleCnt="0"/>
      <dgm:spPr/>
    </dgm:pt>
    <dgm:pt modelId="{024FAF6C-76D0-4828-B359-BAF6211EB6A9}" type="pres">
      <dgm:prSet presAssocID="{8A17BE5F-932D-4B74-8F51-EF2D44E159C6}" presName="parentText" presStyleLbl="node1" presStyleIdx="1" presStyleCnt="4" custScaleX="85344">
        <dgm:presLayoutVars>
          <dgm:chMax val="1"/>
          <dgm:bulletEnabled val="1"/>
        </dgm:presLayoutVars>
      </dgm:prSet>
      <dgm:spPr/>
    </dgm:pt>
    <dgm:pt modelId="{16685346-F301-4A45-B1B1-D7355881D160}" type="pres">
      <dgm:prSet presAssocID="{8A17BE5F-932D-4B74-8F51-EF2D44E159C6}" presName="descendantText" presStyleLbl="alignAccFollowNode1" presStyleIdx="1" presStyleCnt="4" custScaleX="108244">
        <dgm:presLayoutVars>
          <dgm:bulletEnabled val="1"/>
        </dgm:presLayoutVars>
      </dgm:prSet>
      <dgm:spPr/>
    </dgm:pt>
    <dgm:pt modelId="{41A38C6E-359F-4CA7-827D-85E3D4B2F1D8}" type="pres">
      <dgm:prSet presAssocID="{80D7919A-67BF-433D-B76C-83E0E378BF3C}" presName="sp" presStyleCnt="0"/>
      <dgm:spPr/>
    </dgm:pt>
    <dgm:pt modelId="{5F7BFF99-993B-4F4A-8BC8-73D86A8894A2}" type="pres">
      <dgm:prSet presAssocID="{AA85CDBA-4351-4DF8-9447-45EE357D59CC}" presName="linNode" presStyleCnt="0"/>
      <dgm:spPr/>
    </dgm:pt>
    <dgm:pt modelId="{62AC5647-8B15-4E55-B8D8-D1675654A267}" type="pres">
      <dgm:prSet presAssocID="{AA85CDBA-4351-4DF8-9447-45EE357D59CC}" presName="parentText" presStyleLbl="node1" presStyleIdx="2" presStyleCnt="4" custScaleX="85344">
        <dgm:presLayoutVars>
          <dgm:chMax val="1"/>
          <dgm:bulletEnabled val="1"/>
        </dgm:presLayoutVars>
      </dgm:prSet>
      <dgm:spPr/>
    </dgm:pt>
    <dgm:pt modelId="{6D1A46BF-0FDC-4E64-BE6E-3E8625372505}" type="pres">
      <dgm:prSet presAssocID="{AA85CDBA-4351-4DF8-9447-45EE357D59CC}" presName="descendantText" presStyleLbl="alignAccFollowNode1" presStyleIdx="2" presStyleCnt="4" custScaleX="108244">
        <dgm:presLayoutVars>
          <dgm:bulletEnabled val="1"/>
        </dgm:presLayoutVars>
      </dgm:prSet>
      <dgm:spPr/>
    </dgm:pt>
    <dgm:pt modelId="{B287B484-CB71-427F-AEC1-305CF73ACBD0}" type="pres">
      <dgm:prSet presAssocID="{8DE46204-7731-4852-A8FC-1E67AEC482D8}" presName="sp" presStyleCnt="0"/>
      <dgm:spPr/>
    </dgm:pt>
    <dgm:pt modelId="{E2FDFF18-FEB8-4986-B0E3-2933D473AB7B}" type="pres">
      <dgm:prSet presAssocID="{4891FB04-AD49-4B34-B4F0-65C5FF2D0780}" presName="linNode" presStyleCnt="0"/>
      <dgm:spPr/>
    </dgm:pt>
    <dgm:pt modelId="{6E31DCBF-832C-4F6C-8325-40C6776BAEE5}" type="pres">
      <dgm:prSet presAssocID="{4891FB04-AD49-4B34-B4F0-65C5FF2D0780}" presName="parentText" presStyleLbl="node1" presStyleIdx="3" presStyleCnt="4" custScaleX="85344">
        <dgm:presLayoutVars>
          <dgm:chMax val="1"/>
          <dgm:bulletEnabled val="1"/>
        </dgm:presLayoutVars>
      </dgm:prSet>
      <dgm:spPr/>
    </dgm:pt>
    <dgm:pt modelId="{42BE2213-4539-4F37-B775-69535C94E4BA}" type="pres">
      <dgm:prSet presAssocID="{4891FB04-AD49-4B34-B4F0-65C5FF2D0780}" presName="descendantText" presStyleLbl="alignAccFollowNode1" presStyleIdx="3" presStyleCnt="4" custScaleX="108244">
        <dgm:presLayoutVars>
          <dgm:bulletEnabled val="1"/>
        </dgm:presLayoutVars>
      </dgm:prSet>
      <dgm:spPr/>
    </dgm:pt>
  </dgm:ptLst>
  <dgm:cxnLst>
    <dgm:cxn modelId="{C7C5AD07-3279-4EE0-9BC1-6ED719FC3794}" srcId="{FC8D3750-457F-4628-A5D6-B48393EEB0F2}" destId="{AA85CDBA-4351-4DF8-9447-45EE357D59CC}" srcOrd="2" destOrd="0" parTransId="{410DA0E4-2967-474E-8D41-A6C74160EC1F}" sibTransId="{8DE46204-7731-4852-A8FC-1E67AEC482D8}"/>
    <dgm:cxn modelId="{52351016-80A2-4B38-9253-A1B0EA772DA3}" srcId="{FC8D3750-457F-4628-A5D6-B48393EEB0F2}" destId="{4891FB04-AD49-4B34-B4F0-65C5FF2D0780}" srcOrd="3" destOrd="0" parTransId="{878EDA50-11F9-4D5D-8B63-6379F2C25FF4}" sibTransId="{372C72AC-74BF-4C70-B83F-FF3139C833DB}"/>
    <dgm:cxn modelId="{9323D827-BF61-439F-9791-AE6D807CA080}" srcId="{AA85CDBA-4351-4DF8-9447-45EE357D59CC}" destId="{E95C3EC4-442D-4BD9-A965-10F3A2A5650D}" srcOrd="0" destOrd="0" parTransId="{0AC6740A-5289-45C4-B061-CD7BC51B32A5}" sibTransId="{8E4E3914-81F3-430E-905C-579E0F9CF465}"/>
    <dgm:cxn modelId="{D49CD62D-8AFD-452E-9D19-6EF79F6CAFAF}" srcId="{4891FB04-AD49-4B34-B4F0-65C5FF2D0780}" destId="{D93095AA-ABA6-4491-AFB5-B9771B0B916B}" srcOrd="0" destOrd="0" parTransId="{83D7770E-DC13-46B0-9531-0240C93FB49B}" sibTransId="{BC921AC9-9393-4532-AB01-CA05C6F1FC1F}"/>
    <dgm:cxn modelId="{B802C740-64B7-447D-A652-27AED3192721}" type="presOf" srcId="{E95C3EC4-442D-4BD9-A965-10F3A2A5650D}" destId="{6D1A46BF-0FDC-4E64-BE6E-3E8625372505}" srcOrd="0" destOrd="0" presId="urn:microsoft.com/office/officeart/2005/8/layout/vList5"/>
    <dgm:cxn modelId="{A9DBE04A-7B5C-45D5-AEE7-F0FD3D445EB5}" type="presOf" srcId="{D71D69CC-60E3-4B4C-8912-804F08A149BA}" destId="{8C69CF10-8B56-40AE-95BE-B30AF8FDA570}" srcOrd="0" destOrd="0" presId="urn:microsoft.com/office/officeart/2005/8/layout/vList5"/>
    <dgm:cxn modelId="{727DD34B-0D0B-416E-8C47-737477125C38}" srcId="{FC8D3750-457F-4628-A5D6-B48393EEB0F2}" destId="{641411C5-AFFB-4E92-A74C-F32898481D93}" srcOrd="0" destOrd="0" parTransId="{800D2D08-A794-470B-AC79-77B99B02B649}" sibTransId="{C06EBE48-BEB8-4FC3-BB2B-06C9F827FF6A}"/>
    <dgm:cxn modelId="{B16DAC51-FE9A-4C6F-B1BA-10075077C7CC}" type="presOf" srcId="{641411C5-AFFB-4E92-A74C-F32898481D93}" destId="{E3D69FCB-32A7-4592-947A-C551B13B7277}" srcOrd="0" destOrd="0" presId="urn:microsoft.com/office/officeart/2005/8/layout/vList5"/>
    <dgm:cxn modelId="{A893BE55-5FC7-4EF3-8E6B-201F651D93FD}" type="presOf" srcId="{4891FB04-AD49-4B34-B4F0-65C5FF2D0780}" destId="{6E31DCBF-832C-4F6C-8325-40C6776BAEE5}" srcOrd="0" destOrd="0" presId="urn:microsoft.com/office/officeart/2005/8/layout/vList5"/>
    <dgm:cxn modelId="{925A6C8F-698B-4CA5-9CAA-FAD9327EAB8A}" srcId="{FC8D3750-457F-4628-A5D6-B48393EEB0F2}" destId="{8A17BE5F-932D-4B74-8F51-EF2D44E159C6}" srcOrd="1" destOrd="0" parTransId="{A69DE83D-B3A9-4A2B-802B-7956F9F8E0CD}" sibTransId="{80D7919A-67BF-433D-B76C-83E0E378BF3C}"/>
    <dgm:cxn modelId="{A6793493-DA2E-4FA5-9A7D-BAF7F7373E27}" type="presOf" srcId="{FC8D3750-457F-4628-A5D6-B48393EEB0F2}" destId="{51004FF2-72F1-4808-BABF-98BCCCF837CF}" srcOrd="0" destOrd="0" presId="urn:microsoft.com/office/officeart/2005/8/layout/vList5"/>
    <dgm:cxn modelId="{13974694-E954-447B-AC0B-EE754758662B}" type="presOf" srcId="{D93095AA-ABA6-4491-AFB5-B9771B0B916B}" destId="{42BE2213-4539-4F37-B775-69535C94E4BA}" srcOrd="0" destOrd="0" presId="urn:microsoft.com/office/officeart/2005/8/layout/vList5"/>
    <dgm:cxn modelId="{FC50C198-8B4A-4B4A-93E6-19C54401500B}" type="presOf" srcId="{8A17BE5F-932D-4B74-8F51-EF2D44E159C6}" destId="{024FAF6C-76D0-4828-B359-BAF6211EB6A9}" srcOrd="0" destOrd="0" presId="urn:microsoft.com/office/officeart/2005/8/layout/vList5"/>
    <dgm:cxn modelId="{CEBB6FA1-4E80-4EC5-B4E5-7BAD0C942768}" srcId="{8A17BE5F-932D-4B74-8F51-EF2D44E159C6}" destId="{5DB6AE24-2491-438F-B834-6E807BC69510}" srcOrd="0" destOrd="0" parTransId="{BEBBEED1-EAC3-4F94-8A46-1514CEEFADB7}" sibTransId="{82140099-E76D-4685-819C-A3350D794939}"/>
    <dgm:cxn modelId="{6628C5C9-EB33-48B0-B25D-7868F1FD1FEE}" type="presOf" srcId="{5DB6AE24-2491-438F-B834-6E807BC69510}" destId="{16685346-F301-4A45-B1B1-D7355881D160}" srcOrd="0" destOrd="0" presId="urn:microsoft.com/office/officeart/2005/8/layout/vList5"/>
    <dgm:cxn modelId="{7FFD4FDC-BCB4-4E2C-967C-74AEB0597A3B}" type="presOf" srcId="{AA85CDBA-4351-4DF8-9447-45EE357D59CC}" destId="{62AC5647-8B15-4E55-B8D8-D1675654A267}" srcOrd="0" destOrd="0" presId="urn:microsoft.com/office/officeart/2005/8/layout/vList5"/>
    <dgm:cxn modelId="{9BA93CE4-B663-4A17-B15F-8A68E740C95B}" srcId="{641411C5-AFFB-4E92-A74C-F32898481D93}" destId="{D71D69CC-60E3-4B4C-8912-804F08A149BA}" srcOrd="0" destOrd="0" parTransId="{ECB1E1E6-0E0A-46FE-85A7-D8E7D125F093}" sibTransId="{9EA97164-21F6-4C15-80BF-0326FA85D3DA}"/>
    <dgm:cxn modelId="{C0AD459F-CA93-4F64-9FC8-7C5A4BC3EC80}" type="presParOf" srcId="{51004FF2-72F1-4808-BABF-98BCCCF837CF}" destId="{555597B4-D226-4AC6-BB2F-3FEF527D63E7}" srcOrd="0" destOrd="0" presId="urn:microsoft.com/office/officeart/2005/8/layout/vList5"/>
    <dgm:cxn modelId="{2E0DB740-3D98-47B0-BC5B-6D87DD5C245B}" type="presParOf" srcId="{555597B4-D226-4AC6-BB2F-3FEF527D63E7}" destId="{E3D69FCB-32A7-4592-947A-C551B13B7277}" srcOrd="0" destOrd="0" presId="urn:microsoft.com/office/officeart/2005/8/layout/vList5"/>
    <dgm:cxn modelId="{FB2F9DE7-FC53-4A6C-B342-71C9ADCAB58E}" type="presParOf" srcId="{555597B4-D226-4AC6-BB2F-3FEF527D63E7}" destId="{8C69CF10-8B56-40AE-95BE-B30AF8FDA570}" srcOrd="1" destOrd="0" presId="urn:microsoft.com/office/officeart/2005/8/layout/vList5"/>
    <dgm:cxn modelId="{CB592479-A6F0-47B1-8D6F-65A583960905}" type="presParOf" srcId="{51004FF2-72F1-4808-BABF-98BCCCF837CF}" destId="{AB266A6E-C5BD-4260-989A-C66DAC3E6CAD}" srcOrd="1" destOrd="0" presId="urn:microsoft.com/office/officeart/2005/8/layout/vList5"/>
    <dgm:cxn modelId="{3F5C71F3-01ED-4E6D-B425-3B6F6B6E8620}" type="presParOf" srcId="{51004FF2-72F1-4808-BABF-98BCCCF837CF}" destId="{0E62E1F7-17CB-4339-A8E1-13AF7704805F}" srcOrd="2" destOrd="0" presId="urn:microsoft.com/office/officeart/2005/8/layout/vList5"/>
    <dgm:cxn modelId="{7CBCD0A5-447B-40A6-911A-928BAEE6DAC4}" type="presParOf" srcId="{0E62E1F7-17CB-4339-A8E1-13AF7704805F}" destId="{024FAF6C-76D0-4828-B359-BAF6211EB6A9}" srcOrd="0" destOrd="0" presId="urn:microsoft.com/office/officeart/2005/8/layout/vList5"/>
    <dgm:cxn modelId="{2324A166-5154-4160-8B2E-736622555DD5}" type="presParOf" srcId="{0E62E1F7-17CB-4339-A8E1-13AF7704805F}" destId="{16685346-F301-4A45-B1B1-D7355881D160}" srcOrd="1" destOrd="0" presId="urn:microsoft.com/office/officeart/2005/8/layout/vList5"/>
    <dgm:cxn modelId="{0EAE6644-A48C-4553-89D0-5ACC3888F68C}" type="presParOf" srcId="{51004FF2-72F1-4808-BABF-98BCCCF837CF}" destId="{41A38C6E-359F-4CA7-827D-85E3D4B2F1D8}" srcOrd="3" destOrd="0" presId="urn:microsoft.com/office/officeart/2005/8/layout/vList5"/>
    <dgm:cxn modelId="{832E18C1-E015-4AE1-896B-BDA213FF7D83}" type="presParOf" srcId="{51004FF2-72F1-4808-BABF-98BCCCF837CF}" destId="{5F7BFF99-993B-4F4A-8BC8-73D86A8894A2}" srcOrd="4" destOrd="0" presId="urn:microsoft.com/office/officeart/2005/8/layout/vList5"/>
    <dgm:cxn modelId="{1948EDA7-F011-4B42-97BC-52EBA9FC5678}" type="presParOf" srcId="{5F7BFF99-993B-4F4A-8BC8-73D86A8894A2}" destId="{62AC5647-8B15-4E55-B8D8-D1675654A267}" srcOrd="0" destOrd="0" presId="urn:microsoft.com/office/officeart/2005/8/layout/vList5"/>
    <dgm:cxn modelId="{2EC8366D-98A6-4B82-88E7-BDCDF4BE713F}" type="presParOf" srcId="{5F7BFF99-993B-4F4A-8BC8-73D86A8894A2}" destId="{6D1A46BF-0FDC-4E64-BE6E-3E8625372505}" srcOrd="1" destOrd="0" presId="urn:microsoft.com/office/officeart/2005/8/layout/vList5"/>
    <dgm:cxn modelId="{8B8B21EF-4BC3-49C5-9F03-74C96767E8ED}" type="presParOf" srcId="{51004FF2-72F1-4808-BABF-98BCCCF837CF}" destId="{B287B484-CB71-427F-AEC1-305CF73ACBD0}" srcOrd="5" destOrd="0" presId="urn:microsoft.com/office/officeart/2005/8/layout/vList5"/>
    <dgm:cxn modelId="{92387687-ECAC-4C69-BA57-32BE95C2ABC4}" type="presParOf" srcId="{51004FF2-72F1-4808-BABF-98BCCCF837CF}" destId="{E2FDFF18-FEB8-4986-B0E3-2933D473AB7B}" srcOrd="6" destOrd="0" presId="urn:microsoft.com/office/officeart/2005/8/layout/vList5"/>
    <dgm:cxn modelId="{3A5F7598-3FB4-4246-823C-E4AB6B5289EC}" type="presParOf" srcId="{E2FDFF18-FEB8-4986-B0E3-2933D473AB7B}" destId="{6E31DCBF-832C-4F6C-8325-40C6776BAEE5}" srcOrd="0" destOrd="0" presId="urn:microsoft.com/office/officeart/2005/8/layout/vList5"/>
    <dgm:cxn modelId="{98574944-E8C6-4B05-A209-56C7DB77D22E}" type="presParOf" srcId="{E2FDFF18-FEB8-4986-B0E3-2933D473AB7B}" destId="{42BE2213-4539-4F37-B775-69535C94E4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9EFB8-4CAD-42CF-BBA6-65DB091F627B}">
      <dsp:nvSpPr>
        <dsp:cNvPr id="0" name=""/>
        <dsp:cNvSpPr/>
      </dsp:nvSpPr>
      <dsp:spPr>
        <a:xfrm>
          <a:off x="1359" y="0"/>
          <a:ext cx="2226189" cy="6480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kern="1200" dirty="0"/>
            <a:t>§5 ArbSchG</a:t>
          </a:r>
          <a:endParaRPr lang="de-DE" sz="1500" kern="1200" dirty="0"/>
        </a:p>
      </dsp:txBody>
      <dsp:txXfrm>
        <a:off x="1359" y="0"/>
        <a:ext cx="2064171" cy="648072"/>
      </dsp:txXfrm>
    </dsp:sp>
    <dsp:sp modelId="{131C7331-B8B1-4B91-A64A-A29C4C46E619}">
      <dsp:nvSpPr>
        <dsp:cNvPr id="0" name=""/>
        <dsp:cNvSpPr/>
      </dsp:nvSpPr>
      <dsp:spPr>
        <a:xfrm>
          <a:off x="1781135" y="0"/>
          <a:ext cx="2226189" cy="648072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kern="1200" dirty="0"/>
            <a:t>§3 BetrSichV</a:t>
          </a:r>
          <a:endParaRPr lang="de-DE" sz="1500" kern="1200" dirty="0"/>
        </a:p>
      </dsp:txBody>
      <dsp:txXfrm>
        <a:off x="2105171" y="0"/>
        <a:ext cx="1578117" cy="648072"/>
      </dsp:txXfrm>
    </dsp:sp>
    <dsp:sp modelId="{20B09940-A38E-4EF7-9920-58F2478346F2}">
      <dsp:nvSpPr>
        <dsp:cNvPr id="0" name=""/>
        <dsp:cNvSpPr/>
      </dsp:nvSpPr>
      <dsp:spPr>
        <a:xfrm>
          <a:off x="3563262" y="0"/>
          <a:ext cx="2226189" cy="6480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kern="1200" dirty="0"/>
            <a:t>§6 GefStoffV</a:t>
          </a:r>
          <a:endParaRPr lang="de-DE" sz="1500" kern="1200" dirty="0"/>
        </a:p>
      </dsp:txBody>
      <dsp:txXfrm>
        <a:off x="3887298" y="0"/>
        <a:ext cx="1578117" cy="648072"/>
      </dsp:txXfrm>
    </dsp:sp>
    <dsp:sp modelId="{11F28FA4-79E8-43C9-9E6D-2D8ADFA1CB22}">
      <dsp:nvSpPr>
        <dsp:cNvPr id="0" name=""/>
        <dsp:cNvSpPr/>
      </dsp:nvSpPr>
      <dsp:spPr>
        <a:xfrm>
          <a:off x="5344213" y="0"/>
          <a:ext cx="2226189" cy="6480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kern="1200" dirty="0"/>
            <a:t>§4 BiostoffV</a:t>
          </a:r>
          <a:endParaRPr lang="de-DE" sz="1500" kern="1200" dirty="0"/>
        </a:p>
      </dsp:txBody>
      <dsp:txXfrm>
        <a:off x="5668249" y="0"/>
        <a:ext cx="1578117" cy="648072"/>
      </dsp:txXfrm>
    </dsp:sp>
    <dsp:sp modelId="{AC5528B8-7070-43E4-BE67-7E40743AB74A}">
      <dsp:nvSpPr>
        <dsp:cNvPr id="0" name=""/>
        <dsp:cNvSpPr/>
      </dsp:nvSpPr>
      <dsp:spPr>
        <a:xfrm>
          <a:off x="7125165" y="0"/>
          <a:ext cx="2226189" cy="6480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kern="1200" dirty="0"/>
            <a:t>§3 ArbmedVV</a:t>
          </a:r>
        </a:p>
      </dsp:txBody>
      <dsp:txXfrm>
        <a:off x="7449201" y="0"/>
        <a:ext cx="1578117" cy="648072"/>
      </dsp:txXfrm>
    </dsp:sp>
    <dsp:sp modelId="{6A62A7D9-C014-4711-AE7F-D65DFF003048}">
      <dsp:nvSpPr>
        <dsp:cNvPr id="0" name=""/>
        <dsp:cNvSpPr/>
      </dsp:nvSpPr>
      <dsp:spPr>
        <a:xfrm>
          <a:off x="8906116" y="0"/>
          <a:ext cx="2226189" cy="6480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…</a:t>
          </a:r>
        </a:p>
      </dsp:txBody>
      <dsp:txXfrm>
        <a:off x="9230152" y="0"/>
        <a:ext cx="1578117" cy="648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9EFB8-4CAD-42CF-BBA6-65DB091F627B}">
      <dsp:nvSpPr>
        <dsp:cNvPr id="0" name=""/>
        <dsp:cNvSpPr/>
      </dsp:nvSpPr>
      <dsp:spPr>
        <a:xfrm>
          <a:off x="1359" y="0"/>
          <a:ext cx="2226189" cy="79208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Schutz bei der Arbeit</a:t>
          </a:r>
        </a:p>
      </dsp:txBody>
      <dsp:txXfrm>
        <a:off x="1359" y="0"/>
        <a:ext cx="2028167" cy="792087"/>
      </dsp:txXfrm>
    </dsp:sp>
    <dsp:sp modelId="{131C7331-B8B1-4B91-A64A-A29C4C46E619}">
      <dsp:nvSpPr>
        <dsp:cNvPr id="0" name=""/>
        <dsp:cNvSpPr/>
      </dsp:nvSpPr>
      <dsp:spPr>
        <a:xfrm>
          <a:off x="1781135" y="0"/>
          <a:ext cx="2226189" cy="792087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Schutz bei der Verwendung von Arbeitsmitteln</a:t>
          </a:r>
        </a:p>
      </dsp:txBody>
      <dsp:txXfrm>
        <a:off x="2177179" y="0"/>
        <a:ext cx="1434102" cy="792087"/>
      </dsp:txXfrm>
    </dsp:sp>
    <dsp:sp modelId="{20B09940-A38E-4EF7-9920-58F2478346F2}">
      <dsp:nvSpPr>
        <dsp:cNvPr id="0" name=""/>
        <dsp:cNvSpPr/>
      </dsp:nvSpPr>
      <dsp:spPr>
        <a:xfrm>
          <a:off x="3563262" y="0"/>
          <a:ext cx="2226189" cy="792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Schutz bei Tätigkeiten mit Gefahrstoffen</a:t>
          </a:r>
        </a:p>
      </dsp:txBody>
      <dsp:txXfrm>
        <a:off x="3959306" y="0"/>
        <a:ext cx="1434102" cy="792087"/>
      </dsp:txXfrm>
    </dsp:sp>
    <dsp:sp modelId="{11F28FA4-79E8-43C9-9E6D-2D8ADFA1CB22}">
      <dsp:nvSpPr>
        <dsp:cNvPr id="0" name=""/>
        <dsp:cNvSpPr/>
      </dsp:nvSpPr>
      <dsp:spPr>
        <a:xfrm>
          <a:off x="5344213" y="0"/>
          <a:ext cx="2226189" cy="792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0" kern="1200" dirty="0"/>
            <a:t>Schutz bei Tätigkeiten mit Biostoffen</a:t>
          </a:r>
        </a:p>
      </dsp:txBody>
      <dsp:txXfrm>
        <a:off x="5740257" y="0"/>
        <a:ext cx="1434102" cy="792087"/>
      </dsp:txXfrm>
    </dsp:sp>
    <dsp:sp modelId="{AC5528B8-7070-43E4-BE67-7E40743AB74A}">
      <dsp:nvSpPr>
        <dsp:cNvPr id="0" name=""/>
        <dsp:cNvSpPr/>
      </dsp:nvSpPr>
      <dsp:spPr>
        <a:xfrm>
          <a:off x="7125165" y="0"/>
          <a:ext cx="2226189" cy="792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Schutz vor Berufskrankheiten...</a:t>
          </a:r>
        </a:p>
      </dsp:txBody>
      <dsp:txXfrm>
        <a:off x="7521209" y="0"/>
        <a:ext cx="1434102" cy="792087"/>
      </dsp:txXfrm>
    </dsp:sp>
    <dsp:sp modelId="{D9F6D35C-3321-46B9-AEB5-5F5DD0A55824}">
      <dsp:nvSpPr>
        <dsp:cNvPr id="0" name=""/>
        <dsp:cNvSpPr/>
      </dsp:nvSpPr>
      <dsp:spPr>
        <a:xfrm>
          <a:off x="8906116" y="0"/>
          <a:ext cx="2226189" cy="792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…</a:t>
          </a:r>
        </a:p>
      </dsp:txBody>
      <dsp:txXfrm>
        <a:off x="9302160" y="0"/>
        <a:ext cx="1434102" cy="7920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78DC5-6C2A-4CDE-B9B5-C0FAA15AC083}">
      <dsp:nvSpPr>
        <dsp:cNvPr id="0" name=""/>
        <dsp:cNvSpPr/>
      </dsp:nvSpPr>
      <dsp:spPr>
        <a:xfrm>
          <a:off x="0" y="275501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Verantwortlichkeiten vergeben, Erfassung von Arbeitsverfahren, Betriebsbereiche einteilen, ... </a:t>
          </a:r>
        </a:p>
      </dsp:txBody>
      <dsp:txXfrm>
        <a:off x="0" y="275501"/>
        <a:ext cx="10895422" cy="491400"/>
      </dsp:txXfrm>
    </dsp:sp>
    <dsp:sp modelId="{4BDCC082-21BA-4ACA-A0B8-6A79DFA8CF51}">
      <dsp:nvSpPr>
        <dsp:cNvPr id="0" name=""/>
        <dsp:cNvSpPr/>
      </dsp:nvSpPr>
      <dsp:spPr>
        <a:xfrm>
          <a:off x="544771" y="98381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latin typeface="Arial" pitchFamily="34" charset="0"/>
              <a:cs typeface="Arial" pitchFamily="34" charset="0"/>
            </a:rPr>
            <a:t>1. Vorbereiten der Gefährdungsbeurteilung</a:t>
          </a:r>
        </a:p>
      </dsp:txBody>
      <dsp:txXfrm>
        <a:off x="562064" y="115674"/>
        <a:ext cx="7592210" cy="319654"/>
      </dsp:txXfrm>
    </dsp:sp>
    <dsp:sp modelId="{1F8A7099-0B41-4527-9DD9-7B39D2DA7EC0}">
      <dsp:nvSpPr>
        <dsp:cNvPr id="0" name=""/>
        <dsp:cNvSpPr/>
      </dsp:nvSpPr>
      <dsp:spPr>
        <a:xfrm>
          <a:off x="0" y="1008821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Gefährdungsfaktoren, Gefahrenquellen, gefahrbringende Bedingungen, Verhalten Beschäftigte, ...</a:t>
          </a:r>
        </a:p>
      </dsp:txBody>
      <dsp:txXfrm>
        <a:off x="0" y="1008821"/>
        <a:ext cx="10895422" cy="491400"/>
      </dsp:txXfrm>
    </dsp:sp>
    <dsp:sp modelId="{0F554E5C-AAA9-476A-BDA1-981748C3FAFB}">
      <dsp:nvSpPr>
        <dsp:cNvPr id="0" name=""/>
        <dsp:cNvSpPr/>
      </dsp:nvSpPr>
      <dsp:spPr>
        <a:xfrm>
          <a:off x="544771" y="831701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latin typeface="Arial" pitchFamily="34" charset="0"/>
              <a:cs typeface="Arial" pitchFamily="34" charset="0"/>
            </a:rPr>
            <a:t>2. Ermittlung der Gefährdungen</a:t>
          </a:r>
        </a:p>
      </dsp:txBody>
      <dsp:txXfrm>
        <a:off x="562064" y="848994"/>
        <a:ext cx="7592210" cy="319654"/>
      </dsp:txXfrm>
    </dsp:sp>
    <dsp:sp modelId="{3E840E46-B445-41D5-BD76-632D8121C17E}">
      <dsp:nvSpPr>
        <dsp:cNvPr id="0" name=""/>
        <dsp:cNvSpPr/>
      </dsp:nvSpPr>
      <dsp:spPr>
        <a:xfrm>
          <a:off x="0" y="1742141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Wie groß ist die Wahrscheinlichkeit, dass die Gefährdung tatsächlich eintritt? Welche Folgen hat dies? </a:t>
          </a:r>
        </a:p>
      </dsp:txBody>
      <dsp:txXfrm>
        <a:off x="0" y="1742141"/>
        <a:ext cx="10895422" cy="491400"/>
      </dsp:txXfrm>
    </dsp:sp>
    <dsp:sp modelId="{77213AD0-C954-467B-9C74-BA187F839FA9}">
      <dsp:nvSpPr>
        <dsp:cNvPr id="0" name=""/>
        <dsp:cNvSpPr/>
      </dsp:nvSpPr>
      <dsp:spPr>
        <a:xfrm>
          <a:off x="544771" y="1565020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3. Beurteilen der Gefährdungen</a:t>
          </a:r>
        </a:p>
      </dsp:txBody>
      <dsp:txXfrm>
        <a:off x="562064" y="1582313"/>
        <a:ext cx="7592210" cy="319654"/>
      </dsp:txXfrm>
    </dsp:sp>
    <dsp:sp modelId="{5A6EC6A6-254F-4B94-B07E-0434E75EF0A1}">
      <dsp:nvSpPr>
        <dsp:cNvPr id="0" name=""/>
        <dsp:cNvSpPr/>
      </dsp:nvSpPr>
      <dsp:spPr>
        <a:xfrm>
          <a:off x="0" y="2463936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Schutzmaßnahmen nach dem (S/K) -TOP-Prinzip festlegen.</a:t>
          </a:r>
        </a:p>
      </dsp:txBody>
      <dsp:txXfrm>
        <a:off x="0" y="2463936"/>
        <a:ext cx="10895422" cy="491400"/>
      </dsp:txXfrm>
    </dsp:sp>
    <dsp:sp modelId="{708DED00-07BC-4293-938C-0815300B9E41}">
      <dsp:nvSpPr>
        <dsp:cNvPr id="0" name=""/>
        <dsp:cNvSpPr/>
      </dsp:nvSpPr>
      <dsp:spPr>
        <a:xfrm>
          <a:off x="544771" y="2298341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latin typeface="Arial" pitchFamily="34" charset="0"/>
              <a:cs typeface="Arial" pitchFamily="34" charset="0"/>
            </a:rPr>
            <a:t>4.Festlegen konkreter Arbeitsschutzmaßnahmen</a:t>
          </a:r>
        </a:p>
      </dsp:txBody>
      <dsp:txXfrm>
        <a:off x="562064" y="2315634"/>
        <a:ext cx="7592210" cy="319654"/>
      </dsp:txXfrm>
    </dsp:sp>
    <dsp:sp modelId="{9F174EED-FBD3-463C-A320-E89A318EEBEF}">
      <dsp:nvSpPr>
        <dsp:cNvPr id="0" name=""/>
        <dsp:cNvSpPr/>
      </dsp:nvSpPr>
      <dsp:spPr>
        <a:xfrm>
          <a:off x="0" y="3208780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Vergabe klarer Verantwortlichkeiten bei der Umsetzung, Schulung und Unterweisung, …</a:t>
          </a:r>
        </a:p>
      </dsp:txBody>
      <dsp:txXfrm>
        <a:off x="0" y="3208780"/>
        <a:ext cx="10895422" cy="491400"/>
      </dsp:txXfrm>
    </dsp:sp>
    <dsp:sp modelId="{299DCF0E-D568-468B-B8E7-F9894682A7D5}">
      <dsp:nvSpPr>
        <dsp:cNvPr id="0" name=""/>
        <dsp:cNvSpPr/>
      </dsp:nvSpPr>
      <dsp:spPr>
        <a:xfrm>
          <a:off x="544771" y="3031660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5. Umsetzung erforderlicher Schutzmaßnahmen</a:t>
          </a:r>
        </a:p>
      </dsp:txBody>
      <dsp:txXfrm>
        <a:off x="562064" y="3048953"/>
        <a:ext cx="7592210" cy="319654"/>
      </dsp:txXfrm>
    </dsp:sp>
    <dsp:sp modelId="{9AA7BCC2-EEDF-4032-80B4-B3F4728FB6CA}">
      <dsp:nvSpPr>
        <dsp:cNvPr id="0" name=""/>
        <dsp:cNvSpPr/>
      </dsp:nvSpPr>
      <dsp:spPr>
        <a:xfrm>
          <a:off x="0" y="3942101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Werden Unfälle und Krankheiten minimiert? …</a:t>
          </a:r>
        </a:p>
      </dsp:txBody>
      <dsp:txXfrm>
        <a:off x="0" y="3942101"/>
        <a:ext cx="10895422" cy="491400"/>
      </dsp:txXfrm>
    </dsp:sp>
    <dsp:sp modelId="{5C2F876F-9D32-4219-8678-F1B9A4BCF0DB}">
      <dsp:nvSpPr>
        <dsp:cNvPr id="0" name=""/>
        <dsp:cNvSpPr/>
      </dsp:nvSpPr>
      <dsp:spPr>
        <a:xfrm>
          <a:off x="544771" y="3764981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6. Überprüfen der Durchführung u. Wirksamkeit der Maßnahmen</a:t>
          </a:r>
        </a:p>
      </dsp:txBody>
      <dsp:txXfrm>
        <a:off x="562064" y="3782274"/>
        <a:ext cx="7592210" cy="319654"/>
      </dsp:txXfrm>
    </dsp:sp>
    <dsp:sp modelId="{FF7CA930-C347-4DAD-AD64-F0AFCB5A1EB2}">
      <dsp:nvSpPr>
        <dsp:cNvPr id="0" name=""/>
        <dsp:cNvSpPr/>
      </dsp:nvSpPr>
      <dsp:spPr>
        <a:xfrm>
          <a:off x="0" y="4675420"/>
          <a:ext cx="10895422" cy="49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606" tIns="249936" rIns="845606" bIns="99568" numCol="1" spcCol="1270" anchor="t" anchorCtr="0">
          <a:noAutofit/>
        </a:bodyPr>
        <a:lstStyle/>
        <a:p>
          <a:pPr marL="114300" lvl="1" indent="-114300" algn="l" defTabSz="622300">
            <a:lnSpc>
              <a:spcPts val="1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de-DE" sz="1400" kern="1200" dirty="0">
              <a:latin typeface="Arial" pitchFamily="34" charset="0"/>
              <a:cs typeface="Arial" pitchFamily="34" charset="0"/>
            </a:rPr>
            <a:t>Min. jährlich oder nach Unfällen, Änderungen im Betriebs-/Arbeitsablauf, bei neuen Arbeitsmitteln, …</a:t>
          </a:r>
        </a:p>
      </dsp:txBody>
      <dsp:txXfrm>
        <a:off x="0" y="4675420"/>
        <a:ext cx="10895422" cy="491400"/>
      </dsp:txXfrm>
    </dsp:sp>
    <dsp:sp modelId="{8706B311-B61F-49FB-BFF5-D38615BC0CA8}">
      <dsp:nvSpPr>
        <dsp:cNvPr id="0" name=""/>
        <dsp:cNvSpPr/>
      </dsp:nvSpPr>
      <dsp:spPr>
        <a:xfrm>
          <a:off x="544771" y="4498301"/>
          <a:ext cx="7626796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275" tIns="0" rIns="288275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de-DE" sz="16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7. Fortschreiben der Gefährdungsbeurteilung </a:t>
          </a:r>
          <a:r>
            <a:rPr lang="de-DE" sz="1200" b="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(mit Unterschrift und Datum!)</a:t>
          </a:r>
        </a:p>
      </dsp:txBody>
      <dsp:txXfrm>
        <a:off x="562064" y="4515594"/>
        <a:ext cx="7592210" cy="31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EB2C3-A16A-4BB2-8E76-5FEC5513F40B}">
      <dsp:nvSpPr>
        <dsp:cNvPr id="0" name=""/>
        <dsp:cNvSpPr/>
      </dsp:nvSpPr>
      <dsp:spPr>
        <a:xfrm>
          <a:off x="3502" y="10693"/>
          <a:ext cx="3415345" cy="1366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accent5"/>
              </a:solidFill>
              <a:latin typeface="Arial" pitchFamily="34" charset="0"/>
              <a:cs typeface="Arial" pitchFamily="34" charset="0"/>
            </a:rPr>
            <a:t>T</a:t>
          </a:r>
          <a:r>
            <a:rPr lang="de-DE" sz="2000" b="1" kern="1200" dirty="0">
              <a:latin typeface="Arial" pitchFamily="34" charset="0"/>
              <a:cs typeface="Arial" pitchFamily="34" charset="0"/>
            </a:rPr>
            <a:t>echnische Schutzmaßnahmen</a:t>
          </a:r>
        </a:p>
      </dsp:txBody>
      <dsp:txXfrm>
        <a:off x="3502" y="10693"/>
        <a:ext cx="3415345" cy="1366138"/>
      </dsp:txXfrm>
    </dsp:sp>
    <dsp:sp modelId="{922E1E0F-0B2E-4CA2-87FB-71337F616635}">
      <dsp:nvSpPr>
        <dsp:cNvPr id="0" name=""/>
        <dsp:cNvSpPr/>
      </dsp:nvSpPr>
      <dsp:spPr>
        <a:xfrm>
          <a:off x="3502" y="1376831"/>
          <a:ext cx="3415345" cy="263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Abschaltung von elektrischen Anlagen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Absperren von Gasleitungen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Technische Lüftung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Freimessen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…</a:t>
          </a:r>
        </a:p>
      </dsp:txBody>
      <dsp:txXfrm>
        <a:off x="3502" y="1376831"/>
        <a:ext cx="3415345" cy="2635200"/>
      </dsp:txXfrm>
    </dsp:sp>
    <dsp:sp modelId="{D93F88EE-6C72-4A59-9EF6-12D5FE385C50}">
      <dsp:nvSpPr>
        <dsp:cNvPr id="0" name=""/>
        <dsp:cNvSpPr/>
      </dsp:nvSpPr>
      <dsp:spPr>
        <a:xfrm>
          <a:off x="3896996" y="10693"/>
          <a:ext cx="3415345" cy="1366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accent5"/>
              </a:solidFill>
              <a:latin typeface="Arial" pitchFamily="34" charset="0"/>
              <a:cs typeface="Arial" pitchFamily="34" charset="0"/>
            </a:rPr>
            <a:t>O</a:t>
          </a:r>
          <a:r>
            <a:rPr lang="de-DE" sz="2000" b="1" kern="1200" dirty="0">
              <a:latin typeface="Arial" pitchFamily="34" charset="0"/>
              <a:cs typeface="Arial" pitchFamily="34" charset="0"/>
            </a:rPr>
            <a:t>rganisatorische Schutzmaßnahmen</a:t>
          </a:r>
        </a:p>
      </dsp:txBody>
      <dsp:txXfrm>
        <a:off x="3896996" y="10693"/>
        <a:ext cx="3415345" cy="1366138"/>
      </dsp:txXfrm>
    </dsp:sp>
    <dsp:sp modelId="{43077702-F7C9-40C5-A6EC-6EFFA6140882}">
      <dsp:nvSpPr>
        <dsp:cNvPr id="0" name=""/>
        <dsp:cNvSpPr/>
      </dsp:nvSpPr>
      <dsp:spPr>
        <a:xfrm>
          <a:off x="3896996" y="1376831"/>
          <a:ext cx="3415345" cy="263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Erstellen der Gefährdungsbeurteilung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Unterweisung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Arbeitsabläufe definieren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Zuständigkeiten definieren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Notfallpläne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…</a:t>
          </a:r>
        </a:p>
      </dsp:txBody>
      <dsp:txXfrm>
        <a:off x="3896996" y="1376831"/>
        <a:ext cx="3415345" cy="2635200"/>
      </dsp:txXfrm>
    </dsp:sp>
    <dsp:sp modelId="{EAFF9EEB-CD23-4D21-A5B1-2889C374FA52}">
      <dsp:nvSpPr>
        <dsp:cNvPr id="0" name=""/>
        <dsp:cNvSpPr/>
      </dsp:nvSpPr>
      <dsp:spPr>
        <a:xfrm>
          <a:off x="7790489" y="10693"/>
          <a:ext cx="3415345" cy="1366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>
              <a:solidFill>
                <a:schemeClr val="accent5"/>
              </a:solidFill>
              <a:latin typeface="Arial" pitchFamily="34" charset="0"/>
              <a:cs typeface="Arial" pitchFamily="34" charset="0"/>
            </a:rPr>
            <a:t>P</a:t>
          </a:r>
          <a:r>
            <a:rPr lang="de-DE" sz="2000" b="1" kern="1200" dirty="0">
              <a:latin typeface="Arial" pitchFamily="34" charset="0"/>
              <a:cs typeface="Arial" pitchFamily="34" charset="0"/>
            </a:rPr>
            <a:t>ersonenbezogene  Schutzmaßnahmen</a:t>
          </a:r>
        </a:p>
      </dsp:txBody>
      <dsp:txXfrm>
        <a:off x="7790489" y="10693"/>
        <a:ext cx="3415345" cy="1366138"/>
      </dsp:txXfrm>
    </dsp:sp>
    <dsp:sp modelId="{C4A1F422-7F8F-4FCF-AD2F-DF3139754566}">
      <dsp:nvSpPr>
        <dsp:cNvPr id="0" name=""/>
        <dsp:cNvSpPr/>
      </dsp:nvSpPr>
      <dsp:spPr>
        <a:xfrm>
          <a:off x="7793992" y="1376831"/>
          <a:ext cx="3415345" cy="263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Persönliche Schutzausrüstung (PSA)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Schulungen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Hygiene (Schwarz-Weiß-Trennung)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>
              <a:latin typeface="Arial" pitchFamily="34" charset="0"/>
              <a:cs typeface="Arial" pitchFamily="34" charset="0"/>
            </a:rPr>
            <a:t>…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800" kern="1200" dirty="0">
            <a:latin typeface="Arial" pitchFamily="34" charset="0"/>
            <a:cs typeface="Arial" pitchFamily="34" charset="0"/>
          </a:endParaRPr>
        </a:p>
      </dsp:txBody>
      <dsp:txXfrm>
        <a:off x="7793992" y="1376831"/>
        <a:ext cx="3415345" cy="2635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9CF10-8B56-40AE-95BE-B30AF8FDA570}">
      <dsp:nvSpPr>
        <dsp:cNvPr id="0" name=""/>
        <dsp:cNvSpPr/>
      </dsp:nvSpPr>
      <dsp:spPr>
        <a:xfrm rot="5400000">
          <a:off x="5220158" y="-2465994"/>
          <a:ext cx="828373" cy="59717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 = Substitutionsprüfung bei Gefahrstoffen</a:t>
          </a:r>
        </a:p>
      </dsp:txBody>
      <dsp:txXfrm rot="-5400000">
        <a:off x="2648464" y="146138"/>
        <a:ext cx="5931323" cy="747497"/>
      </dsp:txXfrm>
    </dsp:sp>
    <dsp:sp modelId="{E3D69FCB-32A7-4592-947A-C551B13B7277}">
      <dsp:nvSpPr>
        <dsp:cNvPr id="0" name=""/>
        <dsp:cNvSpPr/>
      </dsp:nvSpPr>
      <dsp:spPr>
        <a:xfrm>
          <a:off x="0" y="2152"/>
          <a:ext cx="2648464" cy="1035467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500" kern="12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de-DE" sz="5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de-DE" sz="5500" kern="1200" dirty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547" y="52699"/>
        <a:ext cx="2547370" cy="934373"/>
      </dsp:txXfrm>
    </dsp:sp>
    <dsp:sp modelId="{16685346-F301-4A45-B1B1-D7355881D160}">
      <dsp:nvSpPr>
        <dsp:cNvPr id="0" name=""/>
        <dsp:cNvSpPr/>
      </dsp:nvSpPr>
      <dsp:spPr>
        <a:xfrm rot="5400000">
          <a:off x="5220158" y="-1378753"/>
          <a:ext cx="828373" cy="59717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T = Technische Schutzmaßnahmen (Absperren Gasleitungen, technische Lüftung, Rückfahrwarnton, …)</a:t>
          </a:r>
        </a:p>
      </dsp:txBody>
      <dsp:txXfrm rot="-5400000">
        <a:off x="2648464" y="1233379"/>
        <a:ext cx="5931323" cy="747497"/>
      </dsp:txXfrm>
    </dsp:sp>
    <dsp:sp modelId="{024FAF6C-76D0-4828-B359-BAF6211EB6A9}">
      <dsp:nvSpPr>
        <dsp:cNvPr id="0" name=""/>
        <dsp:cNvSpPr/>
      </dsp:nvSpPr>
      <dsp:spPr>
        <a:xfrm>
          <a:off x="0" y="1089393"/>
          <a:ext cx="2648464" cy="1035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500" kern="1200" dirty="0">
              <a:latin typeface="Arial" panose="020B0604020202020204" pitchFamily="34" charset="0"/>
              <a:cs typeface="Arial" panose="020B0604020202020204" pitchFamily="34" charset="0"/>
            </a:rPr>
            <a:t>T</a:t>
          </a:r>
        </a:p>
      </dsp:txBody>
      <dsp:txXfrm>
        <a:off x="50547" y="1139940"/>
        <a:ext cx="2547370" cy="934373"/>
      </dsp:txXfrm>
    </dsp:sp>
    <dsp:sp modelId="{6D1A46BF-0FDC-4E64-BE6E-3E8625372505}">
      <dsp:nvSpPr>
        <dsp:cNvPr id="0" name=""/>
        <dsp:cNvSpPr/>
      </dsp:nvSpPr>
      <dsp:spPr>
        <a:xfrm rot="5400000">
          <a:off x="5220158" y="-291513"/>
          <a:ext cx="828373" cy="59717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O = Organisatorische Schutzmaßnahmen (Betriebsanweisungen, Unterweisungen, Betriebsanweisungen, Prüfungen, Wartungen, …)</a:t>
          </a:r>
        </a:p>
      </dsp:txBody>
      <dsp:txXfrm rot="-5400000">
        <a:off x="2648464" y="2320619"/>
        <a:ext cx="5931323" cy="747497"/>
      </dsp:txXfrm>
    </dsp:sp>
    <dsp:sp modelId="{62AC5647-8B15-4E55-B8D8-D1675654A267}">
      <dsp:nvSpPr>
        <dsp:cNvPr id="0" name=""/>
        <dsp:cNvSpPr/>
      </dsp:nvSpPr>
      <dsp:spPr>
        <a:xfrm>
          <a:off x="0" y="2176633"/>
          <a:ext cx="2648464" cy="1035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500" kern="1200" dirty="0">
              <a:latin typeface="Arial" panose="020B0604020202020204" pitchFamily="34" charset="0"/>
              <a:cs typeface="Arial" panose="020B0604020202020204" pitchFamily="34" charset="0"/>
            </a:rPr>
            <a:t>O</a:t>
          </a:r>
        </a:p>
      </dsp:txBody>
      <dsp:txXfrm>
        <a:off x="50547" y="2227180"/>
        <a:ext cx="2547370" cy="934373"/>
      </dsp:txXfrm>
    </dsp:sp>
    <dsp:sp modelId="{42BE2213-4539-4F37-B775-69535C94E4BA}">
      <dsp:nvSpPr>
        <dsp:cNvPr id="0" name=""/>
        <dsp:cNvSpPr/>
      </dsp:nvSpPr>
      <dsp:spPr>
        <a:xfrm rot="5400000">
          <a:off x="5220158" y="795726"/>
          <a:ext cx="828373" cy="59717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latin typeface="Arial" panose="020B0604020202020204" pitchFamily="34" charset="0"/>
              <a:cs typeface="Arial" panose="020B0604020202020204" pitchFamily="34" charset="0"/>
            </a:rPr>
            <a:t>P = Persönliche Schutzmaßnahmen  (Absturzsicherung, Gehörschutz, Mundschutz, …)                   </a:t>
          </a:r>
        </a:p>
      </dsp:txBody>
      <dsp:txXfrm rot="-5400000">
        <a:off x="2648464" y="3407858"/>
        <a:ext cx="5931323" cy="747497"/>
      </dsp:txXfrm>
    </dsp:sp>
    <dsp:sp modelId="{6E31DCBF-832C-4F6C-8325-40C6776BAEE5}">
      <dsp:nvSpPr>
        <dsp:cNvPr id="0" name=""/>
        <dsp:cNvSpPr/>
      </dsp:nvSpPr>
      <dsp:spPr>
        <a:xfrm>
          <a:off x="0" y="3263874"/>
          <a:ext cx="2648464" cy="1035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500" kern="1200" dirty="0">
              <a:latin typeface="Arial" panose="020B0604020202020204" pitchFamily="34" charset="0"/>
              <a:cs typeface="Arial" panose="020B0604020202020204" pitchFamily="34" charset="0"/>
            </a:rPr>
            <a:t>P</a:t>
          </a:r>
        </a:p>
      </dsp:txBody>
      <dsp:txXfrm>
        <a:off x="50547" y="3314421"/>
        <a:ext cx="2547370" cy="934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C1145-58B2-48CA-9B03-26455184A54C}" type="datetimeFigureOut">
              <a:rPr lang="de-DE" smtClean="0"/>
              <a:pPr/>
              <a:t>28.11.2025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7E6D9-C348-4605-B4A3-8F01253A939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2122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858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47E6D9-C348-4605-B4A3-8F01253A9397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5141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0044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7170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7E6D9-C348-4605-B4A3-8F01253A9397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2324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2490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9569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6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7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1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188640"/>
            <a:ext cx="992720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0" i="0" kern="1200" dirty="0">
                <a:solidFill>
                  <a:schemeClr val="bg1">
                    <a:lumMod val="50000"/>
                  </a:schemeClr>
                </a:solidFill>
                <a:latin typeface="Arial Narrow"/>
                <a:ea typeface="+mn-ea"/>
                <a:cs typeface="TradeGothic CondEighteen"/>
              </a:rPr>
              <a:t>Qualifizierung im Schulungsverbund Biogas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3581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525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346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429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4470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376446"/>
            <a:ext cx="9927205" cy="21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 – Fachkunde sichere Instandhaltung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684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158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040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</p:spTree>
    <p:extLst>
      <p:ext uri="{BB962C8B-B14F-4D97-AF65-F5344CB8AC3E}">
        <p14:creationId xmlns:p14="http://schemas.microsoft.com/office/powerpoint/2010/main" val="2263831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9083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228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+mn-lt"/>
              </a:defRPr>
            </a:lvl1pPr>
          </a:lstStyle>
          <a:p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87108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7" y="1556792"/>
            <a:ext cx="11178119" cy="4536504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FAC"/>
              </a:buClr>
              <a:buFont typeface="+mj-lt"/>
              <a:buAutoNum type="arabicPeriod"/>
              <a:defRPr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>
              <a:buClrTx/>
              <a:buFont typeface="Arial"/>
              <a:buChar char="•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>
              <a:buClrTx/>
              <a:buFont typeface="Arial"/>
              <a:buChar char="•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>
              <a:buClrTx/>
              <a:buFont typeface="Arial"/>
              <a:buChar char="•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15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519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2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77507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7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69081" indent="-269081">
              <a:buClrTx/>
              <a:buFont typeface="Arial" pitchFamily="34" charset="0"/>
              <a:buChar char="•"/>
              <a:defRPr sz="15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539354" indent="-270272">
              <a:buClrTx/>
              <a:buFont typeface="Symbol" pitchFamily="18" charset="2"/>
              <a:buChar char="-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808435" indent="-269081">
              <a:buClrTx/>
              <a:buFont typeface="Arial"/>
              <a:buChar char="•"/>
              <a:defRPr sz="12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5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7250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69081" indent="-269081">
              <a:buClrTx/>
              <a:buFont typeface="Arial" pitchFamily="34" charset="0"/>
              <a:buChar char="•"/>
              <a:defRPr sz="15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539354" indent="-270272">
              <a:buClrTx/>
              <a:buFont typeface="Symbol" pitchFamily="18" charset="2"/>
              <a:buChar char="-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808435" indent="-269081">
              <a:buClrTx/>
              <a:buFont typeface="Arial"/>
              <a:buChar char="•"/>
              <a:defRPr sz="12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5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77507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6284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87108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7" y="1556792"/>
            <a:ext cx="11178119" cy="4536504"/>
          </a:xfrm>
          <a:prstGeom prst="rect">
            <a:avLst/>
          </a:prstGeom>
        </p:spPr>
        <p:txBody>
          <a:bodyPr/>
          <a:lstStyle>
            <a:lvl1pPr marL="201216" indent="-201216">
              <a:buClr>
                <a:srgbClr val="007FAC"/>
              </a:buClr>
              <a:buFont typeface="Arial" pitchFamily="34" charset="0"/>
              <a:buChar char="•"/>
              <a:defRPr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>
              <a:buClrTx/>
              <a:buFont typeface="Arial"/>
              <a:buChar char="•"/>
              <a:defRPr sz="135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>
              <a:buClrTx/>
              <a:buFont typeface="Arial"/>
              <a:buChar char="•"/>
              <a:defRPr sz="135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>
              <a:buClrTx/>
              <a:buFont typeface="Arial"/>
              <a:buChar char="•"/>
              <a:defRPr sz="135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35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884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700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943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+mn-lt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304C921-1137-4418-AFAA-1096D7FBF46D}"/>
              </a:ext>
            </a:extLst>
          </p:cNvPr>
          <p:cNvSpPr/>
          <p:nvPr userDrawn="1"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8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188640"/>
            <a:ext cx="992720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13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+mn-lt"/>
              </a:defRPr>
            </a:lvl1pPr>
          </a:lstStyle>
          <a:p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018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2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675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675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6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89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3468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500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12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200">
          <a:solidFill>
            <a:srgbClr val="004575"/>
          </a:solidFill>
          <a:latin typeface="Arial Narrow"/>
          <a:ea typeface="+mn-ea"/>
          <a:cs typeface="Arial Narrow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500">
          <a:solidFill>
            <a:schemeClr val="accent2"/>
          </a:solidFill>
          <a:latin typeface="Arial Narrow"/>
          <a:ea typeface="+mn-ea"/>
          <a:cs typeface="Arial Narrow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bg2"/>
          </a:solidFill>
          <a:latin typeface="Arial Narrow"/>
          <a:ea typeface="+mn-ea"/>
          <a:cs typeface="Arial Narrow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506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506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2355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75050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getem.de/arbeitssicherheit-gesundheitsschutz/themen-von-a-z-1/organisation-von-arbeitssicherheit-und-gesundheitsschutz/gefaehrdungsbeurteilung" TargetMode="External"/><Relationship Id="rId2" Type="http://schemas.openxmlformats.org/officeDocument/2006/relationships/hyperlink" Target="https://www.svlfg.de/gefaehrdungsbeurteilung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baua.de/DE/Themen/Arbeitsgestaltung/Gefaehrdungsbeurteilung/_functions/BereichsPublikationssuche_Formular?nn=98b2f649-b75d-49ce-b437-2dfd833d4bbc" TargetMode="External"/><Relationship Id="rId5" Type="http://schemas.openxmlformats.org/officeDocument/2006/relationships/hyperlink" Target="https://www.bgbau.de/themen/sicherheit-und-gesundheit/gefaehrdungsbeurteilung/kurzhandlungshilfen" TargetMode="External"/><Relationship Id="rId4" Type="http://schemas.openxmlformats.org/officeDocument/2006/relationships/hyperlink" Target="https://www.bghm.de/arbeitsschuetzer/gefaehrdungsbeurteilunge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de-DE" dirty="0"/>
              <a:t>Grundlagen der Gefährdungsbeurteilung</a:t>
            </a:r>
            <a:endParaRPr lang="de-DE" sz="28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73593" y="5790316"/>
            <a:ext cx="791999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None/>
              <a:defRPr sz="2000" b="1" i="0">
                <a:solidFill>
                  <a:srgbClr val="007FAC"/>
                </a:solidFill>
                <a:latin typeface="+mj-lt"/>
                <a:ea typeface="+mn-ea"/>
                <a:cs typeface="TradeGothic BoldTwo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r>
              <a:rPr lang="de-DE" dirty="0">
                <a:solidFill>
                  <a:schemeClr val="bg1"/>
                </a:solidFill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2795928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D5A0B5-47A9-4568-205B-8122C7D57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Teilnehmerfrage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75050CE-62AC-B2DC-C55A-EE94253A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2138D1-FFD7-0C41-CA5E-82D316B2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9761F9-AAAB-1A33-2E54-BE35F36525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sz="2800" dirty="0"/>
              <a:t>Für welche Tätigkeiten mit Maschinen, Gefahrstoffen und Biostoffen hat Ihr Instandhaltungsunternehmen eine Gefährdungsbeurteilung erstellt?</a:t>
            </a:r>
          </a:p>
        </p:txBody>
      </p:sp>
    </p:spTree>
    <p:extLst>
      <p:ext uri="{BB962C8B-B14F-4D97-AF65-F5344CB8AC3E}">
        <p14:creationId xmlns:p14="http://schemas.microsoft.com/office/powerpoint/2010/main" val="2129115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437697-7893-DCE8-308D-5725C5B6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170" y="228600"/>
            <a:ext cx="9743294" cy="1143000"/>
          </a:xfrm>
        </p:spPr>
        <p:txBody>
          <a:bodyPr/>
          <a:lstStyle/>
          <a:p>
            <a:r>
              <a:rPr lang="de-DE" dirty="0"/>
              <a:t>Beispiele für erforderliche Gefährdungsbeurteilungen von Instandhaltungsunternehmen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EF01786-DEF6-9E7C-A994-47F66885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5292569-51EE-9793-D2BC-2C5624B31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43FE94-6712-4F40-574B-3E149A387B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Gefährdungsbeurteilung Schweißarbeiten</a:t>
            </a:r>
          </a:p>
          <a:p>
            <a:r>
              <a:rPr lang="de-DE" dirty="0"/>
              <a:t>Gefährdungsbeurteilung Radlader</a:t>
            </a:r>
          </a:p>
          <a:p>
            <a:r>
              <a:rPr lang="de-DE" dirty="0"/>
              <a:t>Gefährdungsbeurteilung für Arbeiten in explosionsgefährdeten Bereichen, inkl. Freimessen und Freilüften</a:t>
            </a:r>
          </a:p>
          <a:p>
            <a:r>
              <a:rPr lang="de-DE" dirty="0"/>
              <a:t>Gefährdungsbeurteilung Arbeitsmedizinische Vorsorge</a:t>
            </a:r>
          </a:p>
          <a:p>
            <a:r>
              <a:rPr lang="de-DE" dirty="0"/>
              <a:t>Gefährdungsbeurteilung Arbeiten in Höhe</a:t>
            </a:r>
          </a:p>
          <a:p>
            <a:r>
              <a:rPr lang="de-DE" dirty="0"/>
              <a:t>Gefährdungsbeurteilung Gabelstapler</a:t>
            </a:r>
          </a:p>
          <a:p>
            <a:r>
              <a:rPr lang="de-DE" dirty="0"/>
              <a:t>Gefährdungsbeurteilung Arbeiten in engen Räumen</a:t>
            </a:r>
          </a:p>
          <a:p>
            <a:r>
              <a:rPr lang="de-DE" dirty="0"/>
              <a:t>Gefährdungsbeurteilung Arbeiten im BHKW-Raum</a:t>
            </a:r>
          </a:p>
          <a:p>
            <a:r>
              <a:rPr lang="de-DE" dirty="0"/>
              <a:t>Gefährdungsbeurteilung Aktivkohlewechsel</a:t>
            </a:r>
          </a:p>
          <a:p>
            <a:r>
              <a:rPr lang="de-DE"/>
              <a:t>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9140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30723" name="Inhaltsplatzhalter 2"/>
          <p:cNvSpPr>
            <a:spLocks noGrp="1"/>
          </p:cNvSpPr>
          <p:nvPr>
            <p:ph type="body" sz="quarter" idx="13"/>
          </p:nvPr>
        </p:nvSpPr>
        <p:spPr>
          <a:xfrm>
            <a:off x="2063552" y="2276873"/>
            <a:ext cx="8604448" cy="714375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  <a:defRPr/>
            </a:pPr>
            <a:r>
              <a:rPr lang="de-DE" sz="3600" b="0" dirty="0">
                <a:solidFill>
                  <a:schemeClr val="accent3"/>
                </a:solidFill>
                <a:cs typeface="TradeGothic Bold"/>
              </a:rPr>
              <a:t>Vielen Dank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263688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Gefährdungsbeurteilung (GBU)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24" name="Foliennummernplatzhalt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sz="quarter" idx="13"/>
          </p:nvPr>
        </p:nvSpPr>
        <p:spPr>
          <a:xfrm>
            <a:off x="529167" y="1556792"/>
            <a:ext cx="11178119" cy="48626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1600" dirty="0">
                <a:solidFill>
                  <a:schemeClr val="tx1"/>
                </a:solidFill>
              </a:rPr>
              <a:t>Die GBU wird von verschiedenen Gesetzen, Verordnungen, technischen Regeln etc., gefordert:</a:t>
            </a: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3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800" dirty="0">
                <a:solidFill>
                  <a:schemeClr val="tx1"/>
                </a:solidFill>
              </a:rPr>
              <a:t>Die Gefährdungsbeurteilung ist….</a:t>
            </a:r>
          </a:p>
          <a:p>
            <a:r>
              <a:rPr lang="de-DE" sz="1800" dirty="0">
                <a:solidFill>
                  <a:schemeClr val="tx1"/>
                </a:solidFill>
              </a:rPr>
              <a:t>... </a:t>
            </a:r>
            <a:r>
              <a:rPr lang="de-DE" sz="1600" dirty="0">
                <a:solidFill>
                  <a:schemeClr val="accent5"/>
                </a:solidFill>
              </a:rPr>
              <a:t>von fachkundigen Personen </a:t>
            </a:r>
            <a:r>
              <a:rPr lang="de-DE" sz="1600" dirty="0">
                <a:solidFill>
                  <a:schemeClr val="tx1"/>
                </a:solidFill>
              </a:rPr>
              <a:t>durchzuführen </a:t>
            </a:r>
            <a:r>
              <a:rPr lang="de-DE" sz="1400" dirty="0">
                <a:solidFill>
                  <a:schemeClr val="tx1"/>
                </a:solidFill>
              </a:rPr>
              <a:t>(ggf. mit Unterstützung durch Fachkraft für Arbeitssicherheit und Betriebsarzt).</a:t>
            </a:r>
          </a:p>
          <a:p>
            <a:r>
              <a:rPr lang="de-DE" sz="1600" dirty="0">
                <a:solidFill>
                  <a:schemeClr val="tx1"/>
                </a:solidFill>
              </a:rPr>
              <a:t>… </a:t>
            </a:r>
            <a:r>
              <a:rPr lang="de-DE" sz="1600" dirty="0">
                <a:solidFill>
                  <a:schemeClr val="accent5"/>
                </a:solidFill>
              </a:rPr>
              <a:t>vor Aufnahme der Tätigkeit</a:t>
            </a:r>
            <a:r>
              <a:rPr lang="de-DE" sz="1600" dirty="0">
                <a:solidFill>
                  <a:schemeClr val="tx1"/>
                </a:solidFill>
              </a:rPr>
              <a:t>, bei Änderungen u. anlassbezogen zu erstellen / zu ändern.</a:t>
            </a:r>
          </a:p>
          <a:p>
            <a:r>
              <a:rPr lang="de-DE" sz="1600" dirty="0">
                <a:solidFill>
                  <a:schemeClr val="tx1"/>
                </a:solidFill>
              </a:rPr>
              <a:t>… Grundlage für die Erstellung von </a:t>
            </a:r>
            <a:r>
              <a:rPr lang="de-DE" sz="1600" dirty="0">
                <a:solidFill>
                  <a:schemeClr val="accent5"/>
                </a:solidFill>
              </a:rPr>
              <a:t>Betriebsanweisungen</a:t>
            </a:r>
            <a:r>
              <a:rPr lang="de-DE" sz="1600" dirty="0">
                <a:solidFill>
                  <a:schemeClr val="tx1"/>
                </a:solidFill>
              </a:rPr>
              <a:t>.</a:t>
            </a:r>
          </a:p>
          <a:p>
            <a:r>
              <a:rPr lang="de-DE" sz="1600" dirty="0">
                <a:solidFill>
                  <a:schemeClr val="tx1"/>
                </a:solidFill>
              </a:rPr>
              <a:t>… Grundlage für die </a:t>
            </a:r>
            <a:r>
              <a:rPr lang="de-DE" sz="1600" dirty="0">
                <a:solidFill>
                  <a:schemeClr val="accent5"/>
                </a:solidFill>
              </a:rPr>
              <a:t>Schulung</a:t>
            </a:r>
            <a:r>
              <a:rPr lang="de-DE" sz="1600" dirty="0">
                <a:solidFill>
                  <a:schemeClr val="tx1"/>
                </a:solidFill>
              </a:rPr>
              <a:t> und </a:t>
            </a:r>
            <a:r>
              <a:rPr lang="de-DE" sz="1600" dirty="0">
                <a:solidFill>
                  <a:schemeClr val="accent5"/>
                </a:solidFill>
              </a:rPr>
              <a:t>Unterweisung</a:t>
            </a:r>
            <a:r>
              <a:rPr lang="de-DE" sz="1600" dirty="0">
                <a:solidFill>
                  <a:schemeClr val="tx1"/>
                </a:solidFill>
              </a:rPr>
              <a:t> von Mitarbeitenden.</a:t>
            </a:r>
          </a:p>
          <a:p>
            <a:r>
              <a:rPr lang="de-DE" sz="1600" dirty="0">
                <a:solidFill>
                  <a:schemeClr val="tx1"/>
                </a:solidFill>
              </a:rPr>
              <a:t>… unabhängig von der Anzahl der Beschäftigten zu erstellen.</a:t>
            </a:r>
          </a:p>
          <a:p>
            <a:pPr marL="457200" indent="-457200" algn="ctr">
              <a:buNone/>
            </a:pPr>
            <a:endParaRPr lang="de-DE" sz="500" dirty="0">
              <a:solidFill>
                <a:schemeClr val="accent5"/>
              </a:solidFill>
            </a:endParaRPr>
          </a:p>
          <a:p>
            <a:pPr marL="457200" indent="-457200" algn="ctr">
              <a:buNone/>
            </a:pPr>
            <a:r>
              <a:rPr lang="de-DE" sz="1600" dirty="0">
                <a:solidFill>
                  <a:schemeClr val="accent5"/>
                </a:solidFill>
              </a:rPr>
              <a:t>Das Vorhandensein einer CE-Kennzeichnung am Arbeitsmittel und einer Bedienungsanleitung entbinden nicht von der Pflicht zur Durchführung einer GBU!</a:t>
            </a:r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1603523255"/>
              </p:ext>
            </p:extLst>
          </p:nvPr>
        </p:nvGraphicFramePr>
        <p:xfrm>
          <a:off x="529167" y="2204864"/>
          <a:ext cx="11133665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3062259"/>
              </p:ext>
            </p:extLst>
          </p:nvPr>
        </p:nvGraphicFramePr>
        <p:xfrm>
          <a:off x="529167" y="2996952"/>
          <a:ext cx="11133665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Gerade Verbindung mit Pfeil 14"/>
          <p:cNvCxnSpPr>
            <a:cxnSpLocks/>
          </p:cNvCxnSpPr>
          <p:nvPr/>
        </p:nvCxnSpPr>
        <p:spPr bwMode="auto">
          <a:xfrm>
            <a:off x="1559496" y="2805777"/>
            <a:ext cx="0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Gerade Verbindung mit Pfeil 18"/>
          <p:cNvCxnSpPr>
            <a:cxnSpLocks/>
          </p:cNvCxnSpPr>
          <p:nvPr/>
        </p:nvCxnSpPr>
        <p:spPr bwMode="auto">
          <a:xfrm>
            <a:off x="3287688" y="2805777"/>
            <a:ext cx="0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Gerade Verbindung mit Pfeil 19"/>
          <p:cNvCxnSpPr>
            <a:cxnSpLocks/>
          </p:cNvCxnSpPr>
          <p:nvPr/>
        </p:nvCxnSpPr>
        <p:spPr bwMode="auto">
          <a:xfrm>
            <a:off x="5159896" y="2805777"/>
            <a:ext cx="0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Gerade Verbindung mit Pfeil 20"/>
          <p:cNvCxnSpPr>
            <a:cxnSpLocks/>
          </p:cNvCxnSpPr>
          <p:nvPr/>
        </p:nvCxnSpPr>
        <p:spPr bwMode="auto">
          <a:xfrm>
            <a:off x="6816080" y="2852936"/>
            <a:ext cx="0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Gerade Verbindung mit Pfeil 21"/>
          <p:cNvCxnSpPr>
            <a:cxnSpLocks/>
          </p:cNvCxnSpPr>
          <p:nvPr/>
        </p:nvCxnSpPr>
        <p:spPr bwMode="auto">
          <a:xfrm>
            <a:off x="8688288" y="2852936"/>
            <a:ext cx="0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Gerade Verbindung mit Pfeil 22"/>
          <p:cNvCxnSpPr>
            <a:cxnSpLocks/>
          </p:cNvCxnSpPr>
          <p:nvPr/>
        </p:nvCxnSpPr>
        <p:spPr bwMode="auto">
          <a:xfrm>
            <a:off x="10488488" y="2844414"/>
            <a:ext cx="0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hteck 3"/>
          <p:cNvSpPr/>
          <p:nvPr/>
        </p:nvSpPr>
        <p:spPr>
          <a:xfrm>
            <a:off x="5015880" y="6437861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  <a:p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17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2101118125"/>
              </p:ext>
            </p:extLst>
          </p:nvPr>
        </p:nvGraphicFramePr>
        <p:xfrm>
          <a:off x="529169" y="1196753"/>
          <a:ext cx="10895423" cy="5265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Gefährdungsbeurteilung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In 7 Schritten zur GBU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8" name="Geschweifte Klammer rechts 7"/>
          <p:cNvSpPr/>
          <p:nvPr/>
        </p:nvSpPr>
        <p:spPr bwMode="auto">
          <a:xfrm>
            <a:off x="11424592" y="1700808"/>
            <a:ext cx="288032" cy="4536504"/>
          </a:xfrm>
          <a:prstGeom prst="rightBrace">
            <a:avLst/>
          </a:prstGeom>
          <a:noFill/>
          <a:ln w="222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9" name="Flussdiagramm: Prozess 8"/>
          <p:cNvSpPr/>
          <p:nvPr/>
        </p:nvSpPr>
        <p:spPr bwMode="auto">
          <a:xfrm rot="5400000">
            <a:off x="9732404" y="3825044"/>
            <a:ext cx="4392488" cy="288032"/>
          </a:xfrm>
          <a:prstGeom prst="flowChartProcess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2800" dirty="0">
                <a:solidFill>
                  <a:schemeClr val="accent5"/>
                </a:solidFill>
                <a:ea typeface="ＭＳ Ｐゴシック" pitchFamily="1" charset="-128"/>
              </a:rPr>
              <a:t>DOKUMENTATION</a:t>
            </a:r>
          </a:p>
        </p:txBody>
      </p:sp>
      <p:sp>
        <p:nvSpPr>
          <p:cNvPr id="13" name="Rechteck 12"/>
          <p:cNvSpPr/>
          <p:nvPr/>
        </p:nvSpPr>
        <p:spPr>
          <a:xfrm>
            <a:off x="1204585" y="6381328"/>
            <a:ext cx="92565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  <a:p>
            <a:pPr algn="ctr"/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 Inhalt: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BAUA; https://www.baua.de/DE/Themen/Arbeitsgestaltung-im-Betrieb/Gefaehrdungsbeurteilung/Grundlagenwissen/Grundlagenwissen_node.html </a:t>
            </a:r>
            <a:endParaRPr lang="de-DE" sz="1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703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Gefahrenanalyse/Gefährdungsbeurteilung</a:t>
            </a:r>
            <a:endParaRPr lang="de-DE" sz="2800" dirty="0">
              <a:solidFill>
                <a:schemeClr val="accent2"/>
              </a:solidFill>
            </a:endParaRP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lvl="1" indent="0">
              <a:buClr>
                <a:srgbClr val="007FAC"/>
              </a:buClr>
              <a:buNone/>
            </a:pPr>
            <a:r>
              <a:rPr lang="de-DE" sz="2000" b="1" dirty="0">
                <a:solidFill>
                  <a:schemeClr val="accent1"/>
                </a:solidFill>
              </a:rPr>
              <a:t>Beurteilung der Gefährdungen z.B. anhand der </a:t>
            </a:r>
            <a:r>
              <a:rPr lang="de-DE" sz="2000" b="1" dirty="0">
                <a:solidFill>
                  <a:schemeClr val="tx1"/>
                </a:solidFill>
              </a:rPr>
              <a:t>Risikomatrix nach Nohl:</a:t>
            </a:r>
          </a:p>
          <a:p>
            <a:pPr marL="0" indent="0">
              <a:buNone/>
            </a:pPr>
            <a:endParaRPr lang="de-DE" b="1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571675"/>
              </p:ext>
            </p:extLst>
          </p:nvPr>
        </p:nvGraphicFramePr>
        <p:xfrm>
          <a:off x="1235969" y="2066449"/>
          <a:ext cx="9252519" cy="3669294"/>
        </p:xfrm>
        <a:graphic>
          <a:graphicData uri="http://schemas.openxmlformats.org/drawingml/2006/table">
            <a:tbl>
              <a:tblPr firstRow="1" firstCol="1" bandRow="1"/>
              <a:tblGrid>
                <a:gridCol w="1348942">
                  <a:extLst>
                    <a:ext uri="{9D8B030D-6E8A-4147-A177-3AD203B41FA5}">
                      <a16:colId xmlns:a16="http://schemas.microsoft.com/office/drawing/2014/main" val="1496339515"/>
                    </a:ext>
                  </a:extLst>
                </a:gridCol>
                <a:gridCol w="1633475">
                  <a:extLst>
                    <a:ext uri="{9D8B030D-6E8A-4147-A177-3AD203B41FA5}">
                      <a16:colId xmlns:a16="http://schemas.microsoft.com/office/drawing/2014/main" val="4179073859"/>
                    </a:ext>
                  </a:extLst>
                </a:gridCol>
                <a:gridCol w="1633475">
                  <a:extLst>
                    <a:ext uri="{9D8B030D-6E8A-4147-A177-3AD203B41FA5}">
                      <a16:colId xmlns:a16="http://schemas.microsoft.com/office/drawing/2014/main" val="319680987"/>
                    </a:ext>
                  </a:extLst>
                </a:gridCol>
                <a:gridCol w="1590852">
                  <a:extLst>
                    <a:ext uri="{9D8B030D-6E8A-4147-A177-3AD203B41FA5}">
                      <a16:colId xmlns:a16="http://schemas.microsoft.com/office/drawing/2014/main" val="3807866427"/>
                    </a:ext>
                  </a:extLst>
                </a:gridCol>
                <a:gridCol w="1549383">
                  <a:extLst>
                    <a:ext uri="{9D8B030D-6E8A-4147-A177-3AD203B41FA5}">
                      <a16:colId xmlns:a16="http://schemas.microsoft.com/office/drawing/2014/main" val="1240820659"/>
                    </a:ext>
                  </a:extLst>
                </a:gridCol>
                <a:gridCol w="1496392">
                  <a:extLst>
                    <a:ext uri="{9D8B030D-6E8A-4147-A177-3AD203B41FA5}">
                      <a16:colId xmlns:a16="http://schemas.microsoft.com/office/drawing/2014/main" val="456297120"/>
                    </a:ext>
                  </a:extLst>
                </a:gridCol>
              </a:tblGrid>
              <a:tr h="333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Schadensschwere / Schadensausmaß</a:t>
                      </a:r>
                      <a:endParaRPr lang="de-DE" sz="14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46066"/>
                  </a:ext>
                </a:extLst>
              </a:tr>
              <a:tr h="1667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leichte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Verletzungen 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Erkrankungen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(reversibel)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mittelschwere Verletzungen / Erkrankungen (reversibel)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schwere Verletzungen / Erkrankungen (irreversibel)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mögl. Tod,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Verletzung mehrerer Personen,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Katastrophe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133746"/>
                  </a:ext>
                </a:extLst>
              </a:tr>
              <a:tr h="33357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Eintritts-wahrschein-</a:t>
                      </a:r>
                      <a:endParaRPr lang="de-DE" sz="14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lichkeit</a:t>
                      </a:r>
                      <a:endParaRPr lang="de-DE" sz="14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sehr gering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395290"/>
                  </a:ext>
                </a:extLst>
              </a:tr>
              <a:tr h="33357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gering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735220"/>
                  </a:ext>
                </a:extLst>
              </a:tr>
              <a:tr h="33357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mittel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032017"/>
                  </a:ext>
                </a:extLst>
              </a:tr>
              <a:tr h="66714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hoch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105235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1812032" y="5898633"/>
            <a:ext cx="1475496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Restrisiko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404320" y="5898994"/>
            <a:ext cx="2618954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accent1"/>
                </a:solidFill>
              </a:rPr>
              <a:t>Maßnahmenplan notwendig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7972034" y="5898633"/>
            <a:ext cx="2042890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2"/>
                </a:solidFill>
              </a:rPr>
              <a:t>sofortige Beseitigung</a:t>
            </a:r>
          </a:p>
        </p:txBody>
      </p:sp>
      <p:sp>
        <p:nvSpPr>
          <p:cNvPr id="5" name="Rechteck 4"/>
          <p:cNvSpPr/>
          <p:nvPr/>
        </p:nvSpPr>
        <p:spPr>
          <a:xfrm>
            <a:off x="4978338" y="6453337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</p:txBody>
      </p:sp>
    </p:spTree>
    <p:extLst>
      <p:ext uri="{BB962C8B-B14F-4D97-AF65-F5344CB8AC3E}">
        <p14:creationId xmlns:p14="http://schemas.microsoft.com/office/powerpoint/2010/main" val="173649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Hierarchie der Schutzmaßnahmen 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T-O-P Prinzip</a:t>
            </a:r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5</a:t>
            </a:fld>
            <a:endParaRPr lang="de-DE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15480895"/>
              </p:ext>
            </p:extLst>
          </p:nvPr>
        </p:nvGraphicFramePr>
        <p:xfrm>
          <a:off x="503286" y="2043113"/>
          <a:ext cx="11209338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7" name="Gerade Verbindung mit Pfeil 6"/>
          <p:cNvCxnSpPr/>
          <p:nvPr/>
        </p:nvCxnSpPr>
        <p:spPr bwMode="auto">
          <a:xfrm>
            <a:off x="2567608" y="1772816"/>
            <a:ext cx="6912768" cy="0"/>
          </a:xfrm>
          <a:prstGeom prst="straightConnector1">
            <a:avLst/>
          </a:prstGeom>
          <a:solidFill>
            <a:schemeClr val="accent1"/>
          </a:solidFill>
          <a:ln w="76200" cap="rnd" cmpd="sng" algn="ctr">
            <a:solidFill>
              <a:schemeClr val="accent5"/>
            </a:solidFill>
            <a:prstDash val="solid"/>
            <a:round/>
            <a:headEnd type="none" w="lg" len="lg"/>
            <a:tailEnd type="triangle" w="lg" len="lg"/>
          </a:ln>
          <a:effectLst/>
        </p:spPr>
      </p:cxnSp>
      <p:sp>
        <p:nvSpPr>
          <p:cNvPr id="9" name="Textfeld 8"/>
          <p:cNvSpPr txBox="1"/>
          <p:nvPr/>
        </p:nvSpPr>
        <p:spPr>
          <a:xfrm>
            <a:off x="5159896" y="1412776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Rangfolge</a:t>
            </a:r>
          </a:p>
        </p:txBody>
      </p:sp>
      <p:sp>
        <p:nvSpPr>
          <p:cNvPr id="14" name="Rechteck 13"/>
          <p:cNvSpPr/>
          <p:nvPr/>
        </p:nvSpPr>
        <p:spPr>
          <a:xfrm>
            <a:off x="4978338" y="6453337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</p:txBody>
      </p:sp>
    </p:spTree>
    <p:extLst>
      <p:ext uri="{BB962C8B-B14F-4D97-AF65-F5344CB8AC3E}">
        <p14:creationId xmlns:p14="http://schemas.microsoft.com/office/powerpoint/2010/main" val="109000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Hierarchie der Schutzmaßnahmen</a:t>
            </a:r>
            <a:br>
              <a:rPr lang="de-DE" dirty="0"/>
            </a:br>
            <a:r>
              <a:rPr lang="de-DE" sz="2000" dirty="0">
                <a:solidFill>
                  <a:schemeClr val="accent1"/>
                </a:solidFill>
              </a:rPr>
              <a:t>Arbeitsschutz /</a:t>
            </a:r>
            <a:r>
              <a:rPr lang="de-DE" sz="2000" dirty="0">
                <a:solidFill>
                  <a:schemeClr val="accent2"/>
                </a:solidFill>
              </a:rPr>
              <a:t> </a:t>
            </a:r>
            <a:r>
              <a:rPr lang="de-DE" sz="2000" dirty="0">
                <a:solidFill>
                  <a:schemeClr val="accent5"/>
                </a:solidFill>
              </a:rPr>
              <a:t>Gefahrstoffrecht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29169" y="1556792"/>
            <a:ext cx="11178119" cy="5072608"/>
          </a:xfrm>
          <a:ln>
            <a:noFill/>
          </a:ln>
        </p:spPr>
        <p:txBody>
          <a:bodyPr/>
          <a:lstStyle/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1400" dirty="0">
              <a:solidFill>
                <a:schemeClr val="accent3"/>
              </a:solidFill>
            </a:endParaRPr>
          </a:p>
          <a:p>
            <a:pPr algn="ctr">
              <a:buNone/>
            </a:pPr>
            <a:endParaRPr lang="de-DE" sz="800" b="0" dirty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de-DE" sz="1600" kern="0" dirty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 </a:t>
            </a:r>
            <a:r>
              <a:rPr lang="de-DE" sz="1600" kern="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Die Umsetzung ist zu dokumentieren und Verantwortlichkeiten sind schriftlich zu vergeben.</a:t>
            </a:r>
          </a:p>
          <a:p>
            <a:pPr algn="ctr">
              <a:buNone/>
            </a:pPr>
            <a:endParaRPr lang="de-DE" sz="1400" b="0" dirty="0">
              <a:solidFill>
                <a:schemeClr val="accent3"/>
              </a:solidFill>
            </a:endParaRP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89002484"/>
              </p:ext>
            </p:extLst>
          </p:nvPr>
        </p:nvGraphicFramePr>
        <p:xfrm>
          <a:off x="2788083" y="1391072"/>
          <a:ext cx="8620226" cy="4301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hteck 7"/>
          <p:cNvSpPr/>
          <p:nvPr/>
        </p:nvSpPr>
        <p:spPr bwMode="auto">
          <a:xfrm>
            <a:off x="335360" y="4056994"/>
            <a:ext cx="1728000" cy="848022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500" dirty="0">
                <a:solidFill>
                  <a:srgbClr val="0082B0"/>
                </a:solidFill>
                <a:latin typeface="Arial" panose="020B0604020202020204" pitchFamily="34" charset="0"/>
                <a:ea typeface="ＭＳ Ｐゴシック" pitchFamily="1" charset="-128"/>
                <a:cs typeface="Arial" panose="020B0604020202020204" pitchFamily="34" charset="0"/>
              </a:rPr>
              <a:t>T – O – P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500" dirty="0">
                <a:solidFill>
                  <a:srgbClr val="0082B0"/>
                </a:solidFill>
                <a:latin typeface="Arial" panose="020B0604020202020204" pitchFamily="34" charset="0"/>
                <a:ea typeface="ＭＳ Ｐゴシック" pitchFamily="1" charset="-128"/>
                <a:cs typeface="Arial" panose="020B0604020202020204" pitchFamily="34" charset="0"/>
              </a:rPr>
              <a:t>Maßnahmen des Arbeitsschutzes</a:t>
            </a:r>
          </a:p>
        </p:txBody>
      </p:sp>
      <p:sp>
        <p:nvSpPr>
          <p:cNvPr id="10" name="Geschweifte Klammer links 9"/>
          <p:cNvSpPr/>
          <p:nvPr/>
        </p:nvSpPr>
        <p:spPr bwMode="auto">
          <a:xfrm>
            <a:off x="2495600" y="2996952"/>
            <a:ext cx="288032" cy="2695614"/>
          </a:xfrm>
          <a:prstGeom prst="leftBrace">
            <a:avLst>
              <a:gd name="adj1" fmla="val 8333"/>
              <a:gd name="adj2" fmla="val 50461"/>
            </a:avLst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339618" y="2932564"/>
            <a:ext cx="1728000" cy="1036644"/>
          </a:xfrm>
          <a:prstGeom prst="rect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500" dirty="0">
                <a:solidFill>
                  <a:schemeClr val="accent5"/>
                </a:solidFill>
                <a:latin typeface="Arial" panose="020B0604020202020204" pitchFamily="34" charset="0"/>
                <a:ea typeface="ＭＳ Ｐゴシック" pitchFamily="1" charset="-128"/>
                <a:cs typeface="Arial" panose="020B0604020202020204" pitchFamily="34" charset="0"/>
              </a:rPr>
              <a:t>S – T – O – P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500" dirty="0">
                <a:solidFill>
                  <a:schemeClr val="accent5"/>
                </a:solidFill>
                <a:latin typeface="Arial" panose="020B0604020202020204" pitchFamily="34" charset="0"/>
                <a:ea typeface="ＭＳ Ｐゴシック" pitchFamily="1" charset="-128"/>
                <a:cs typeface="Arial" panose="020B0604020202020204" pitchFamily="34" charset="0"/>
              </a:rPr>
              <a:t>Maßnahmen der GefStoffV und der TRGS 529</a:t>
            </a:r>
          </a:p>
        </p:txBody>
      </p:sp>
      <p:sp>
        <p:nvSpPr>
          <p:cNvPr id="13" name="Geschweifte Klammer links 12"/>
          <p:cNvSpPr/>
          <p:nvPr/>
        </p:nvSpPr>
        <p:spPr bwMode="auto">
          <a:xfrm>
            <a:off x="2067618" y="1484784"/>
            <a:ext cx="274652" cy="4207782"/>
          </a:xfrm>
          <a:prstGeom prst="leftBrace">
            <a:avLst>
              <a:gd name="adj1" fmla="val 8333"/>
              <a:gd name="adj2" fmla="val 48624"/>
            </a:avLst>
          </a:prstGeom>
          <a:noFill/>
          <a:ln w="190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5231905" y="6525345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</p:txBody>
      </p:sp>
    </p:spTree>
    <p:extLst>
      <p:ext uri="{BB962C8B-B14F-4D97-AF65-F5344CB8AC3E}">
        <p14:creationId xmlns:p14="http://schemas.microsoft.com/office/powerpoint/2010/main" val="104639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GBU als fortlaufender Prozess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7" name="Grafi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684" y="1412776"/>
            <a:ext cx="6012668" cy="4025340"/>
          </a:xfrm>
          <a:prstGeom prst="rect">
            <a:avLst/>
          </a:prstGeom>
          <a:noFill/>
        </p:spPr>
      </p:pic>
      <p:sp>
        <p:nvSpPr>
          <p:cNvPr id="10" name="Rechteck 9"/>
          <p:cNvSpPr/>
          <p:nvPr/>
        </p:nvSpPr>
        <p:spPr bwMode="auto">
          <a:xfrm>
            <a:off x="1883532" y="5661248"/>
            <a:ext cx="8424936" cy="5164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chemeClr val="accent5"/>
                </a:solidFill>
                <a:latin typeface="Arial" panose="020B0604020202020204" pitchFamily="34" charset="0"/>
                <a:ea typeface="ＭＳ Ｐゴシック" pitchFamily="1" charset="-128"/>
                <a:cs typeface="Arial" panose="020B0604020202020204" pitchFamily="34" charset="0"/>
              </a:rPr>
              <a:t>Datum und Unterschrift der verantwortlichen Person nach jedem Punkt!</a:t>
            </a:r>
          </a:p>
        </p:txBody>
      </p:sp>
      <p:sp>
        <p:nvSpPr>
          <p:cNvPr id="11" name="Rechteck 10"/>
          <p:cNvSpPr/>
          <p:nvPr/>
        </p:nvSpPr>
        <p:spPr>
          <a:xfrm>
            <a:off x="5231905" y="6525345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</p:txBody>
      </p:sp>
    </p:spTree>
    <p:extLst>
      <p:ext uri="{BB962C8B-B14F-4D97-AF65-F5344CB8AC3E}">
        <p14:creationId xmlns:p14="http://schemas.microsoft.com/office/powerpoint/2010/main" val="290478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Beispiel Gefährdungsbeurteilung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75E2-D637-49BF-BFFF-89AE0CCC57C6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1631504" y="1556792"/>
            <a:ext cx="8928992" cy="4536504"/>
          </a:xfrm>
        </p:spPr>
        <p:txBody>
          <a:bodyPr/>
          <a:lstStyle/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 algn="ctr">
              <a:buNone/>
            </a:pPr>
            <a:endParaRPr lang="de-DE" sz="1000" dirty="0"/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sz="1800" dirty="0"/>
          </a:p>
        </p:txBody>
      </p:sp>
      <p:sp>
        <p:nvSpPr>
          <p:cNvPr id="8" name="Rechteck 7"/>
          <p:cNvSpPr/>
          <p:nvPr/>
        </p:nvSpPr>
        <p:spPr>
          <a:xfrm>
            <a:off x="5231905" y="6525345"/>
            <a:ext cx="104227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SVLFG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27953CF-838B-4862-A0E8-EA5922C18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064" y="1484100"/>
            <a:ext cx="9580577" cy="489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724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579E2F-0409-E696-1179-01F6BD651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Weiterführende Links und Muster für Gefährdungsbeurteilungen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BC97F54-DB24-EFC8-D9AC-B7A6F1E37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0BA05D3-6E08-0DE6-E6A4-B09DA805F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71179A-83E3-5ED3-CE41-8425C72194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>
                <a:solidFill>
                  <a:schemeClr val="accent1"/>
                </a:solidFill>
              </a:rPr>
              <a:t>Auf folgenden Internetseiten finden Sie weiterführende Hinweise zur Erstellung einer Gefährdungsbeurteilung und teilweise auch Muster</a:t>
            </a:r>
          </a:p>
          <a:p>
            <a:pPr marL="0" indent="0">
              <a:buNone/>
            </a:pPr>
            <a:endParaRPr lang="de-DE" dirty="0">
              <a:solidFill>
                <a:srgbClr val="0000FF"/>
              </a:solidFill>
            </a:endParaRPr>
          </a:p>
          <a:p>
            <a:r>
              <a:rPr lang="de-DE" dirty="0">
                <a:hlinkClick r:id="rId2"/>
              </a:rPr>
              <a:t>SVLFG | Gefährdungsbeurteilung</a:t>
            </a:r>
            <a:endParaRPr lang="de-DE" dirty="0"/>
          </a:p>
          <a:p>
            <a:r>
              <a:rPr lang="de-DE" dirty="0">
                <a:hlinkClick r:id="rId3"/>
              </a:rPr>
              <a:t>Gefährdungsbeurteilung — bgetem.de - BG ETEM</a:t>
            </a:r>
            <a:endParaRPr lang="de-DE" dirty="0"/>
          </a:p>
          <a:p>
            <a:r>
              <a:rPr lang="de-DE" dirty="0">
                <a:hlinkClick r:id="rId4"/>
              </a:rPr>
              <a:t>BGHM: Gefährdungsbeurteilungen</a:t>
            </a:r>
            <a:endParaRPr lang="de-DE" dirty="0"/>
          </a:p>
          <a:p>
            <a:r>
              <a:rPr lang="de-DE" dirty="0">
                <a:hlinkClick r:id="rId5"/>
              </a:rPr>
              <a:t>Kurz-Handlungshilfen | BG BAU - Berufsgenossenschaft der Bauwirtschaft</a:t>
            </a:r>
            <a:endParaRPr lang="de-DE" dirty="0"/>
          </a:p>
          <a:p>
            <a:r>
              <a:rPr lang="de-DE" dirty="0">
                <a:hlinkClick r:id="rId6"/>
              </a:rPr>
              <a:t>BAuA - Gefährdungsbeurteilung - Bundesanstalt für Arbeitsschutz und Arbeitsmedizin</a:t>
            </a:r>
            <a:endParaRPr lang="de-DE" dirty="0"/>
          </a:p>
          <a:p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chemeClr val="accent5"/>
                </a:solidFill>
                <a:sym typeface="Wingdings" panose="05000000000000000000" pitchFamily="2" charset="2"/>
              </a:rPr>
              <a:t> Werden Muster verwendet sind diese immer individuell an das Unternehmen und die durchzuführenden Tätigkeiten anzupassen!</a:t>
            </a:r>
            <a:endParaRPr lang="de-DE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120260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524AAABF-ECA5-4EA4-A771-803E14858D3F}" vid="{1F061483-1A3E-4090-BBE0-1E7601E7D411}"/>
    </a:ext>
  </a:extLst>
</a:theme>
</file>

<file path=ppt/theme/theme2.xml><?xml version="1.0" encoding="utf-8"?>
<a:theme xmlns:a="http://schemas.openxmlformats.org/drawingml/2006/main" name="1_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3.xml><?xml version="1.0" encoding="utf-8"?>
<a:theme xmlns:a="http://schemas.openxmlformats.org/drawingml/2006/main" name="2_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</Template>
  <TotalTime>0</TotalTime>
  <Words>782</Words>
  <Application>Microsoft Office PowerPoint</Application>
  <PresentationFormat>Breitbild</PresentationFormat>
  <Paragraphs>223</Paragraphs>
  <Slides>12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12</vt:i4>
      </vt:variant>
    </vt:vector>
  </HeadingPairs>
  <TitlesOfParts>
    <vt:vector size="23" baseType="lpstr">
      <vt:lpstr>ＭＳ Ｐゴシック</vt:lpstr>
      <vt:lpstr>Arial</vt:lpstr>
      <vt:lpstr>Arial Narrow</vt:lpstr>
      <vt:lpstr>Calibri</vt:lpstr>
      <vt:lpstr>Symbol</vt:lpstr>
      <vt:lpstr>Times</vt:lpstr>
      <vt:lpstr>TradeGothic Bold</vt:lpstr>
      <vt:lpstr>Wingdings</vt:lpstr>
      <vt:lpstr>Folienmaster</vt:lpstr>
      <vt:lpstr>1_Folienmaster</vt:lpstr>
      <vt:lpstr>2_Folienmaster</vt:lpstr>
      <vt:lpstr>Grundlagen der Gefährdungsbeurteilung</vt:lpstr>
      <vt:lpstr>Gefährdungsbeurteilung (GBU)</vt:lpstr>
      <vt:lpstr>Gefährdungsbeurteilung In 7 Schritten zur GBU</vt:lpstr>
      <vt:lpstr>Gefahrenanalyse/Gefährdungsbeurteilung</vt:lpstr>
      <vt:lpstr>Hierarchie der Schutzmaßnahmen  T-O-P Prinzip</vt:lpstr>
      <vt:lpstr>Hierarchie der Schutzmaßnahmen Arbeitsschutz / Gefahrstoffrecht</vt:lpstr>
      <vt:lpstr>GBU als fortlaufender Prozess</vt:lpstr>
      <vt:lpstr>Beispiel Gefährdungsbeurteilung</vt:lpstr>
      <vt:lpstr>Weiterführende Links und Muster für Gefährdungsbeurteilungen</vt:lpstr>
      <vt:lpstr>Teilnehmerfrage</vt:lpstr>
      <vt:lpstr>Beispiele für erforderliche Gefährdungsbeurteilungen von Instandhaltungsunternehmen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Aktuelle sicherheitsrelevante Entwicklungen für Biogasanlagen</dc:title>
  <dc:creator>Marion Wiesheu</dc:creator>
  <cp:lastModifiedBy>Marion Wiesheu</cp:lastModifiedBy>
  <cp:revision>161</cp:revision>
  <dcterms:created xsi:type="dcterms:W3CDTF">2017-10-26T07:15:28Z</dcterms:created>
  <dcterms:modified xsi:type="dcterms:W3CDTF">2025-11-28T07:36:26Z</dcterms:modified>
</cp:coreProperties>
</file>