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56" r:id="rId2"/>
    <p:sldId id="257" r:id="rId3"/>
  </p:sldIdLst>
  <p:sldSz cx="7920038" cy="792003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20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95"/>
    <p:restoredTop sz="94674"/>
  </p:normalViewPr>
  <p:slideViewPr>
    <p:cSldViewPr snapToGrid="0" snapToObjects="1">
      <p:cViewPr varScale="1">
        <p:scale>
          <a:sx n="113" d="100"/>
          <a:sy n="113" d="100"/>
        </p:scale>
        <p:origin x="206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594003" y="1296173"/>
            <a:ext cx="6732032" cy="2757347"/>
          </a:xfrm>
        </p:spPr>
        <p:txBody>
          <a:bodyPr anchor="b"/>
          <a:lstStyle>
            <a:lvl1pPr algn="ctr">
              <a:defRPr sz="5197"/>
            </a:lvl1pPr>
          </a:lstStyle>
          <a:p>
            <a:r>
              <a:rPr lang="de-DE"/>
              <a:t>Mastertitelformat bearbeiten</a:t>
            </a:r>
            <a:endParaRPr lang="en-US" dirty="0"/>
          </a:p>
        </p:txBody>
      </p:sp>
      <p:sp>
        <p:nvSpPr>
          <p:cNvPr id="3" name="Subtitle 2"/>
          <p:cNvSpPr>
            <a:spLocks noGrp="1"/>
          </p:cNvSpPr>
          <p:nvPr>
            <p:ph type="subTitle" idx="1"/>
          </p:nvPr>
        </p:nvSpPr>
        <p:spPr>
          <a:xfrm>
            <a:off x="990005" y="4159854"/>
            <a:ext cx="5940029" cy="1912175"/>
          </a:xfrm>
        </p:spPr>
        <p:txBody>
          <a:bodyPr/>
          <a:lstStyle>
            <a:lvl1pPr marL="0" indent="0" algn="ctr">
              <a:buNone/>
              <a:defRPr sz="2079"/>
            </a:lvl1pPr>
            <a:lvl2pPr marL="395981" indent="0" algn="ctr">
              <a:buNone/>
              <a:defRPr sz="1732"/>
            </a:lvl2pPr>
            <a:lvl3pPr marL="791962" indent="0" algn="ctr">
              <a:buNone/>
              <a:defRPr sz="1559"/>
            </a:lvl3pPr>
            <a:lvl4pPr marL="1187943" indent="0" algn="ctr">
              <a:buNone/>
              <a:defRPr sz="1386"/>
            </a:lvl4pPr>
            <a:lvl5pPr marL="1583924" indent="0" algn="ctr">
              <a:buNone/>
              <a:defRPr sz="1386"/>
            </a:lvl5pPr>
            <a:lvl6pPr marL="1979905" indent="0" algn="ctr">
              <a:buNone/>
              <a:defRPr sz="1386"/>
            </a:lvl6pPr>
            <a:lvl7pPr marL="2375886" indent="0" algn="ctr">
              <a:buNone/>
              <a:defRPr sz="1386"/>
            </a:lvl7pPr>
            <a:lvl8pPr marL="2771866" indent="0" algn="ctr">
              <a:buNone/>
              <a:defRPr sz="1386"/>
            </a:lvl8pPr>
            <a:lvl9pPr marL="3167847" indent="0" algn="ctr">
              <a:buNone/>
              <a:defRPr sz="1386"/>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48804A24-79B8-1140-AD9C-3F47EEA94F2C}" type="datetimeFigureOut">
              <a:rPr lang="de-DE" smtClean="0"/>
              <a:t>28.05.2021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5AA463D4-E5FC-E546-9C89-D82372D91684}" type="slidenum">
              <a:rPr lang="de-DE" smtClean="0"/>
              <a:t>‹Nr.›</a:t>
            </a:fld>
            <a:endParaRPr lang="de-DE"/>
          </a:p>
        </p:txBody>
      </p:sp>
    </p:spTree>
    <p:extLst>
      <p:ext uri="{BB962C8B-B14F-4D97-AF65-F5344CB8AC3E}">
        <p14:creationId xmlns:p14="http://schemas.microsoft.com/office/powerpoint/2010/main" val="395308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48804A24-79B8-1140-AD9C-3F47EEA94F2C}" type="datetimeFigureOut">
              <a:rPr lang="de-DE" smtClean="0"/>
              <a:t>28.05.2021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5AA463D4-E5FC-E546-9C89-D82372D91684}" type="slidenum">
              <a:rPr lang="de-DE" smtClean="0"/>
              <a:t>‹Nr.›</a:t>
            </a:fld>
            <a:endParaRPr lang="de-DE"/>
          </a:p>
        </p:txBody>
      </p:sp>
    </p:spTree>
    <p:extLst>
      <p:ext uri="{BB962C8B-B14F-4D97-AF65-F5344CB8AC3E}">
        <p14:creationId xmlns:p14="http://schemas.microsoft.com/office/powerpoint/2010/main" val="36618635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67778" y="421669"/>
            <a:ext cx="1707758" cy="6711866"/>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544503" y="421669"/>
            <a:ext cx="5024274" cy="6711866"/>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48804A24-79B8-1140-AD9C-3F47EEA94F2C}" type="datetimeFigureOut">
              <a:rPr lang="de-DE" smtClean="0"/>
              <a:t>28.05.2021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5AA463D4-E5FC-E546-9C89-D82372D91684}" type="slidenum">
              <a:rPr lang="de-DE" smtClean="0"/>
              <a:t>‹Nr.›</a:t>
            </a:fld>
            <a:endParaRPr lang="de-DE"/>
          </a:p>
        </p:txBody>
      </p:sp>
    </p:spTree>
    <p:extLst>
      <p:ext uri="{BB962C8B-B14F-4D97-AF65-F5344CB8AC3E}">
        <p14:creationId xmlns:p14="http://schemas.microsoft.com/office/powerpoint/2010/main" val="20324669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48804A24-79B8-1140-AD9C-3F47EEA94F2C}" type="datetimeFigureOut">
              <a:rPr lang="de-DE" smtClean="0"/>
              <a:t>28.05.2021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5AA463D4-E5FC-E546-9C89-D82372D91684}" type="slidenum">
              <a:rPr lang="de-DE" smtClean="0"/>
              <a:t>‹Nr.›</a:t>
            </a:fld>
            <a:endParaRPr lang="de-DE"/>
          </a:p>
        </p:txBody>
      </p:sp>
    </p:spTree>
    <p:extLst>
      <p:ext uri="{BB962C8B-B14F-4D97-AF65-F5344CB8AC3E}">
        <p14:creationId xmlns:p14="http://schemas.microsoft.com/office/powerpoint/2010/main" val="912546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540378" y="1974512"/>
            <a:ext cx="6831033" cy="3294515"/>
          </a:xfrm>
        </p:spPr>
        <p:txBody>
          <a:bodyPr anchor="b"/>
          <a:lstStyle>
            <a:lvl1pPr>
              <a:defRPr sz="5197"/>
            </a:lvl1pPr>
          </a:lstStyle>
          <a:p>
            <a:r>
              <a:rPr lang="de-DE"/>
              <a:t>Mastertitelformat bearbeiten</a:t>
            </a:r>
            <a:endParaRPr lang="en-US" dirty="0"/>
          </a:p>
        </p:txBody>
      </p:sp>
      <p:sp>
        <p:nvSpPr>
          <p:cNvPr id="3" name="Text Placeholder 2"/>
          <p:cNvSpPr>
            <a:spLocks noGrp="1"/>
          </p:cNvSpPr>
          <p:nvPr>
            <p:ph type="body" idx="1"/>
          </p:nvPr>
        </p:nvSpPr>
        <p:spPr>
          <a:xfrm>
            <a:off x="540378" y="5300194"/>
            <a:ext cx="6831033" cy="1732508"/>
          </a:xfrm>
        </p:spPr>
        <p:txBody>
          <a:bodyPr/>
          <a:lstStyle>
            <a:lvl1pPr marL="0" indent="0">
              <a:buNone/>
              <a:defRPr sz="2079">
                <a:solidFill>
                  <a:schemeClr val="tx1"/>
                </a:solidFill>
              </a:defRPr>
            </a:lvl1pPr>
            <a:lvl2pPr marL="395981" indent="0">
              <a:buNone/>
              <a:defRPr sz="1732">
                <a:solidFill>
                  <a:schemeClr val="tx1">
                    <a:tint val="75000"/>
                  </a:schemeClr>
                </a:solidFill>
              </a:defRPr>
            </a:lvl2pPr>
            <a:lvl3pPr marL="791962" indent="0">
              <a:buNone/>
              <a:defRPr sz="1559">
                <a:solidFill>
                  <a:schemeClr val="tx1">
                    <a:tint val="75000"/>
                  </a:schemeClr>
                </a:solidFill>
              </a:defRPr>
            </a:lvl3pPr>
            <a:lvl4pPr marL="1187943" indent="0">
              <a:buNone/>
              <a:defRPr sz="1386">
                <a:solidFill>
                  <a:schemeClr val="tx1">
                    <a:tint val="75000"/>
                  </a:schemeClr>
                </a:solidFill>
              </a:defRPr>
            </a:lvl4pPr>
            <a:lvl5pPr marL="1583924" indent="0">
              <a:buNone/>
              <a:defRPr sz="1386">
                <a:solidFill>
                  <a:schemeClr val="tx1">
                    <a:tint val="75000"/>
                  </a:schemeClr>
                </a:solidFill>
              </a:defRPr>
            </a:lvl5pPr>
            <a:lvl6pPr marL="1979905" indent="0">
              <a:buNone/>
              <a:defRPr sz="1386">
                <a:solidFill>
                  <a:schemeClr val="tx1">
                    <a:tint val="75000"/>
                  </a:schemeClr>
                </a:solidFill>
              </a:defRPr>
            </a:lvl6pPr>
            <a:lvl7pPr marL="2375886" indent="0">
              <a:buNone/>
              <a:defRPr sz="1386">
                <a:solidFill>
                  <a:schemeClr val="tx1">
                    <a:tint val="75000"/>
                  </a:schemeClr>
                </a:solidFill>
              </a:defRPr>
            </a:lvl7pPr>
            <a:lvl8pPr marL="2771866" indent="0">
              <a:buNone/>
              <a:defRPr sz="1386">
                <a:solidFill>
                  <a:schemeClr val="tx1">
                    <a:tint val="75000"/>
                  </a:schemeClr>
                </a:solidFill>
              </a:defRPr>
            </a:lvl8pPr>
            <a:lvl9pPr marL="3167847" indent="0">
              <a:buNone/>
              <a:defRPr sz="1386">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48804A24-79B8-1140-AD9C-3F47EEA94F2C}" type="datetimeFigureOut">
              <a:rPr lang="de-DE" smtClean="0"/>
              <a:t>28.05.2021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5AA463D4-E5FC-E546-9C89-D82372D91684}" type="slidenum">
              <a:rPr lang="de-DE" smtClean="0"/>
              <a:t>‹Nr.›</a:t>
            </a:fld>
            <a:endParaRPr lang="de-DE"/>
          </a:p>
        </p:txBody>
      </p:sp>
    </p:spTree>
    <p:extLst>
      <p:ext uri="{BB962C8B-B14F-4D97-AF65-F5344CB8AC3E}">
        <p14:creationId xmlns:p14="http://schemas.microsoft.com/office/powerpoint/2010/main" val="2168065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544503" y="2108344"/>
            <a:ext cx="3366016" cy="5025191"/>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4009519" y="2108344"/>
            <a:ext cx="3366016" cy="5025191"/>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48804A24-79B8-1140-AD9C-3F47EEA94F2C}" type="datetimeFigureOut">
              <a:rPr lang="de-DE" smtClean="0"/>
              <a:t>28.05.2021</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5AA463D4-E5FC-E546-9C89-D82372D91684}" type="slidenum">
              <a:rPr lang="de-DE" smtClean="0"/>
              <a:t>‹Nr.›</a:t>
            </a:fld>
            <a:endParaRPr lang="de-DE"/>
          </a:p>
        </p:txBody>
      </p:sp>
    </p:spTree>
    <p:extLst>
      <p:ext uri="{BB962C8B-B14F-4D97-AF65-F5344CB8AC3E}">
        <p14:creationId xmlns:p14="http://schemas.microsoft.com/office/powerpoint/2010/main" val="22393135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545534" y="421671"/>
            <a:ext cx="6831033" cy="1530841"/>
          </a:xfrm>
        </p:spPr>
        <p:txBody>
          <a:bodyPr/>
          <a:lstStyle/>
          <a:p>
            <a:r>
              <a:rPr lang="de-DE"/>
              <a:t>Mastertitelformat bearbeiten</a:t>
            </a:r>
            <a:endParaRPr lang="en-US" dirty="0"/>
          </a:p>
        </p:txBody>
      </p:sp>
      <p:sp>
        <p:nvSpPr>
          <p:cNvPr id="3" name="Text Placeholder 2"/>
          <p:cNvSpPr>
            <a:spLocks noGrp="1"/>
          </p:cNvSpPr>
          <p:nvPr>
            <p:ph type="body" idx="1"/>
          </p:nvPr>
        </p:nvSpPr>
        <p:spPr>
          <a:xfrm>
            <a:off x="545535" y="1941510"/>
            <a:ext cx="3350547" cy="951504"/>
          </a:xfrm>
        </p:spPr>
        <p:txBody>
          <a:bodyPr anchor="b"/>
          <a:lstStyle>
            <a:lvl1pPr marL="0" indent="0">
              <a:buNone/>
              <a:defRPr sz="2079" b="1"/>
            </a:lvl1pPr>
            <a:lvl2pPr marL="395981" indent="0">
              <a:buNone/>
              <a:defRPr sz="1732" b="1"/>
            </a:lvl2pPr>
            <a:lvl3pPr marL="791962" indent="0">
              <a:buNone/>
              <a:defRPr sz="1559" b="1"/>
            </a:lvl3pPr>
            <a:lvl4pPr marL="1187943" indent="0">
              <a:buNone/>
              <a:defRPr sz="1386" b="1"/>
            </a:lvl4pPr>
            <a:lvl5pPr marL="1583924" indent="0">
              <a:buNone/>
              <a:defRPr sz="1386" b="1"/>
            </a:lvl5pPr>
            <a:lvl6pPr marL="1979905" indent="0">
              <a:buNone/>
              <a:defRPr sz="1386" b="1"/>
            </a:lvl6pPr>
            <a:lvl7pPr marL="2375886" indent="0">
              <a:buNone/>
              <a:defRPr sz="1386" b="1"/>
            </a:lvl7pPr>
            <a:lvl8pPr marL="2771866" indent="0">
              <a:buNone/>
              <a:defRPr sz="1386" b="1"/>
            </a:lvl8pPr>
            <a:lvl9pPr marL="3167847" indent="0">
              <a:buNone/>
              <a:defRPr sz="1386" b="1"/>
            </a:lvl9pPr>
          </a:lstStyle>
          <a:p>
            <a:pPr lvl="0"/>
            <a:r>
              <a:rPr lang="de-DE"/>
              <a:t>Mastertextformat bearbeiten</a:t>
            </a:r>
          </a:p>
        </p:txBody>
      </p:sp>
      <p:sp>
        <p:nvSpPr>
          <p:cNvPr id="4" name="Content Placeholder 3"/>
          <p:cNvSpPr>
            <a:spLocks noGrp="1"/>
          </p:cNvSpPr>
          <p:nvPr>
            <p:ph sz="half" idx="2"/>
          </p:nvPr>
        </p:nvSpPr>
        <p:spPr>
          <a:xfrm>
            <a:off x="545535" y="2893014"/>
            <a:ext cx="3350547" cy="42551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4009520" y="1941510"/>
            <a:ext cx="3367048" cy="951504"/>
          </a:xfrm>
        </p:spPr>
        <p:txBody>
          <a:bodyPr anchor="b"/>
          <a:lstStyle>
            <a:lvl1pPr marL="0" indent="0">
              <a:buNone/>
              <a:defRPr sz="2079" b="1"/>
            </a:lvl1pPr>
            <a:lvl2pPr marL="395981" indent="0">
              <a:buNone/>
              <a:defRPr sz="1732" b="1"/>
            </a:lvl2pPr>
            <a:lvl3pPr marL="791962" indent="0">
              <a:buNone/>
              <a:defRPr sz="1559" b="1"/>
            </a:lvl3pPr>
            <a:lvl4pPr marL="1187943" indent="0">
              <a:buNone/>
              <a:defRPr sz="1386" b="1"/>
            </a:lvl4pPr>
            <a:lvl5pPr marL="1583924" indent="0">
              <a:buNone/>
              <a:defRPr sz="1386" b="1"/>
            </a:lvl5pPr>
            <a:lvl6pPr marL="1979905" indent="0">
              <a:buNone/>
              <a:defRPr sz="1386" b="1"/>
            </a:lvl6pPr>
            <a:lvl7pPr marL="2375886" indent="0">
              <a:buNone/>
              <a:defRPr sz="1386" b="1"/>
            </a:lvl7pPr>
            <a:lvl8pPr marL="2771866" indent="0">
              <a:buNone/>
              <a:defRPr sz="1386" b="1"/>
            </a:lvl8pPr>
            <a:lvl9pPr marL="3167847" indent="0">
              <a:buNone/>
              <a:defRPr sz="1386" b="1"/>
            </a:lvl9pPr>
          </a:lstStyle>
          <a:p>
            <a:pPr lvl="0"/>
            <a:r>
              <a:rPr lang="de-DE"/>
              <a:t>Mastertextformat bearbeiten</a:t>
            </a:r>
          </a:p>
        </p:txBody>
      </p:sp>
      <p:sp>
        <p:nvSpPr>
          <p:cNvPr id="6" name="Content Placeholder 5"/>
          <p:cNvSpPr>
            <a:spLocks noGrp="1"/>
          </p:cNvSpPr>
          <p:nvPr>
            <p:ph sz="quarter" idx="4"/>
          </p:nvPr>
        </p:nvSpPr>
        <p:spPr>
          <a:xfrm>
            <a:off x="4009520" y="2893014"/>
            <a:ext cx="3367048" cy="42551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48804A24-79B8-1140-AD9C-3F47EEA94F2C}" type="datetimeFigureOut">
              <a:rPr lang="de-DE" smtClean="0"/>
              <a:t>28.05.2021</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5AA463D4-E5FC-E546-9C89-D82372D91684}" type="slidenum">
              <a:rPr lang="de-DE" smtClean="0"/>
              <a:t>‹Nr.›</a:t>
            </a:fld>
            <a:endParaRPr lang="de-DE"/>
          </a:p>
        </p:txBody>
      </p:sp>
    </p:spTree>
    <p:extLst>
      <p:ext uri="{BB962C8B-B14F-4D97-AF65-F5344CB8AC3E}">
        <p14:creationId xmlns:p14="http://schemas.microsoft.com/office/powerpoint/2010/main" val="4001128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48804A24-79B8-1140-AD9C-3F47EEA94F2C}" type="datetimeFigureOut">
              <a:rPr lang="de-DE" smtClean="0"/>
              <a:t>28.05.2021</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5AA463D4-E5FC-E546-9C89-D82372D91684}" type="slidenum">
              <a:rPr lang="de-DE" smtClean="0"/>
              <a:t>‹Nr.›</a:t>
            </a:fld>
            <a:endParaRPr lang="de-DE"/>
          </a:p>
        </p:txBody>
      </p:sp>
    </p:spTree>
    <p:extLst>
      <p:ext uri="{BB962C8B-B14F-4D97-AF65-F5344CB8AC3E}">
        <p14:creationId xmlns:p14="http://schemas.microsoft.com/office/powerpoint/2010/main" val="38255742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804A24-79B8-1140-AD9C-3F47EEA94F2C}" type="datetimeFigureOut">
              <a:rPr lang="de-DE" smtClean="0"/>
              <a:t>28.05.2021</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5AA463D4-E5FC-E546-9C89-D82372D91684}" type="slidenum">
              <a:rPr lang="de-DE" smtClean="0"/>
              <a:t>‹Nr.›</a:t>
            </a:fld>
            <a:endParaRPr lang="de-DE"/>
          </a:p>
        </p:txBody>
      </p:sp>
    </p:spTree>
    <p:extLst>
      <p:ext uri="{BB962C8B-B14F-4D97-AF65-F5344CB8AC3E}">
        <p14:creationId xmlns:p14="http://schemas.microsoft.com/office/powerpoint/2010/main" val="3172813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545534" y="528002"/>
            <a:ext cx="2554418" cy="1848009"/>
          </a:xfrm>
        </p:spPr>
        <p:txBody>
          <a:bodyPr anchor="b"/>
          <a:lstStyle>
            <a:lvl1pPr>
              <a:defRPr sz="2772"/>
            </a:lvl1pPr>
          </a:lstStyle>
          <a:p>
            <a:r>
              <a:rPr lang="de-DE"/>
              <a:t>Mastertitelformat bearbeiten</a:t>
            </a:r>
            <a:endParaRPr lang="en-US" dirty="0"/>
          </a:p>
        </p:txBody>
      </p:sp>
      <p:sp>
        <p:nvSpPr>
          <p:cNvPr id="3" name="Content Placeholder 2"/>
          <p:cNvSpPr>
            <a:spLocks noGrp="1"/>
          </p:cNvSpPr>
          <p:nvPr>
            <p:ph idx="1"/>
          </p:nvPr>
        </p:nvSpPr>
        <p:spPr>
          <a:xfrm>
            <a:off x="3367048" y="1140341"/>
            <a:ext cx="4009519" cy="5628360"/>
          </a:xfrm>
        </p:spPr>
        <p:txBody>
          <a:bodyPr/>
          <a:lstStyle>
            <a:lvl1pPr>
              <a:defRPr sz="2772"/>
            </a:lvl1pPr>
            <a:lvl2pPr>
              <a:defRPr sz="2425"/>
            </a:lvl2pPr>
            <a:lvl3pPr>
              <a:defRPr sz="2079"/>
            </a:lvl3pPr>
            <a:lvl4pPr>
              <a:defRPr sz="1732"/>
            </a:lvl4pPr>
            <a:lvl5pPr>
              <a:defRPr sz="1732"/>
            </a:lvl5pPr>
            <a:lvl6pPr>
              <a:defRPr sz="1732"/>
            </a:lvl6pPr>
            <a:lvl7pPr>
              <a:defRPr sz="1732"/>
            </a:lvl7pPr>
            <a:lvl8pPr>
              <a:defRPr sz="1732"/>
            </a:lvl8pPr>
            <a:lvl9pPr>
              <a:defRPr sz="1732"/>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545534" y="2376011"/>
            <a:ext cx="2554418" cy="4401855"/>
          </a:xfrm>
        </p:spPr>
        <p:txBody>
          <a:bodyPr/>
          <a:lstStyle>
            <a:lvl1pPr marL="0" indent="0">
              <a:buNone/>
              <a:defRPr sz="1386"/>
            </a:lvl1pPr>
            <a:lvl2pPr marL="395981" indent="0">
              <a:buNone/>
              <a:defRPr sz="1213"/>
            </a:lvl2pPr>
            <a:lvl3pPr marL="791962" indent="0">
              <a:buNone/>
              <a:defRPr sz="1039"/>
            </a:lvl3pPr>
            <a:lvl4pPr marL="1187943" indent="0">
              <a:buNone/>
              <a:defRPr sz="866"/>
            </a:lvl4pPr>
            <a:lvl5pPr marL="1583924" indent="0">
              <a:buNone/>
              <a:defRPr sz="866"/>
            </a:lvl5pPr>
            <a:lvl6pPr marL="1979905" indent="0">
              <a:buNone/>
              <a:defRPr sz="866"/>
            </a:lvl6pPr>
            <a:lvl7pPr marL="2375886" indent="0">
              <a:buNone/>
              <a:defRPr sz="866"/>
            </a:lvl7pPr>
            <a:lvl8pPr marL="2771866" indent="0">
              <a:buNone/>
              <a:defRPr sz="866"/>
            </a:lvl8pPr>
            <a:lvl9pPr marL="3167847" indent="0">
              <a:buNone/>
              <a:defRPr sz="866"/>
            </a:lvl9pPr>
          </a:lstStyle>
          <a:p>
            <a:pPr lvl="0"/>
            <a:r>
              <a:rPr lang="de-DE"/>
              <a:t>Mastertextformat bearbeiten</a:t>
            </a:r>
          </a:p>
        </p:txBody>
      </p:sp>
      <p:sp>
        <p:nvSpPr>
          <p:cNvPr id="5" name="Date Placeholder 4"/>
          <p:cNvSpPr>
            <a:spLocks noGrp="1"/>
          </p:cNvSpPr>
          <p:nvPr>
            <p:ph type="dt" sz="half" idx="10"/>
          </p:nvPr>
        </p:nvSpPr>
        <p:spPr/>
        <p:txBody>
          <a:bodyPr/>
          <a:lstStyle/>
          <a:p>
            <a:fld id="{48804A24-79B8-1140-AD9C-3F47EEA94F2C}" type="datetimeFigureOut">
              <a:rPr lang="de-DE" smtClean="0"/>
              <a:t>28.05.2021</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5AA463D4-E5FC-E546-9C89-D82372D91684}" type="slidenum">
              <a:rPr lang="de-DE" smtClean="0"/>
              <a:t>‹Nr.›</a:t>
            </a:fld>
            <a:endParaRPr lang="de-DE"/>
          </a:p>
        </p:txBody>
      </p:sp>
    </p:spTree>
    <p:extLst>
      <p:ext uri="{BB962C8B-B14F-4D97-AF65-F5344CB8AC3E}">
        <p14:creationId xmlns:p14="http://schemas.microsoft.com/office/powerpoint/2010/main" val="21998481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545534" y="528002"/>
            <a:ext cx="2554418" cy="1848009"/>
          </a:xfrm>
        </p:spPr>
        <p:txBody>
          <a:bodyPr anchor="b"/>
          <a:lstStyle>
            <a:lvl1pPr>
              <a:defRPr sz="2772"/>
            </a:lvl1pPr>
          </a:lstStyle>
          <a:p>
            <a:r>
              <a:rPr lang="de-DE"/>
              <a:t>Mastertitelformat bearbeiten</a:t>
            </a:r>
            <a:endParaRPr lang="en-US" dirty="0"/>
          </a:p>
        </p:txBody>
      </p:sp>
      <p:sp>
        <p:nvSpPr>
          <p:cNvPr id="3" name="Picture Placeholder 2"/>
          <p:cNvSpPr>
            <a:spLocks noGrp="1" noChangeAspect="1"/>
          </p:cNvSpPr>
          <p:nvPr>
            <p:ph type="pic" idx="1"/>
          </p:nvPr>
        </p:nvSpPr>
        <p:spPr>
          <a:xfrm>
            <a:off x="3367048" y="1140341"/>
            <a:ext cx="4009519" cy="5628360"/>
          </a:xfrm>
        </p:spPr>
        <p:txBody>
          <a:bodyPr anchor="t"/>
          <a:lstStyle>
            <a:lvl1pPr marL="0" indent="0">
              <a:buNone/>
              <a:defRPr sz="2772"/>
            </a:lvl1pPr>
            <a:lvl2pPr marL="395981" indent="0">
              <a:buNone/>
              <a:defRPr sz="2425"/>
            </a:lvl2pPr>
            <a:lvl3pPr marL="791962" indent="0">
              <a:buNone/>
              <a:defRPr sz="2079"/>
            </a:lvl3pPr>
            <a:lvl4pPr marL="1187943" indent="0">
              <a:buNone/>
              <a:defRPr sz="1732"/>
            </a:lvl4pPr>
            <a:lvl5pPr marL="1583924" indent="0">
              <a:buNone/>
              <a:defRPr sz="1732"/>
            </a:lvl5pPr>
            <a:lvl6pPr marL="1979905" indent="0">
              <a:buNone/>
              <a:defRPr sz="1732"/>
            </a:lvl6pPr>
            <a:lvl7pPr marL="2375886" indent="0">
              <a:buNone/>
              <a:defRPr sz="1732"/>
            </a:lvl7pPr>
            <a:lvl8pPr marL="2771866" indent="0">
              <a:buNone/>
              <a:defRPr sz="1732"/>
            </a:lvl8pPr>
            <a:lvl9pPr marL="3167847" indent="0">
              <a:buNone/>
              <a:defRPr sz="1732"/>
            </a:lvl9pPr>
          </a:lstStyle>
          <a:p>
            <a:r>
              <a:rPr lang="de-DE"/>
              <a:t>Bild durch Klicken auf Symbol hinzufügen</a:t>
            </a:r>
            <a:endParaRPr lang="en-US" dirty="0"/>
          </a:p>
        </p:txBody>
      </p:sp>
      <p:sp>
        <p:nvSpPr>
          <p:cNvPr id="4" name="Text Placeholder 3"/>
          <p:cNvSpPr>
            <a:spLocks noGrp="1"/>
          </p:cNvSpPr>
          <p:nvPr>
            <p:ph type="body" sz="half" idx="2"/>
          </p:nvPr>
        </p:nvSpPr>
        <p:spPr>
          <a:xfrm>
            <a:off x="545534" y="2376011"/>
            <a:ext cx="2554418" cy="4401855"/>
          </a:xfrm>
        </p:spPr>
        <p:txBody>
          <a:bodyPr/>
          <a:lstStyle>
            <a:lvl1pPr marL="0" indent="0">
              <a:buNone/>
              <a:defRPr sz="1386"/>
            </a:lvl1pPr>
            <a:lvl2pPr marL="395981" indent="0">
              <a:buNone/>
              <a:defRPr sz="1213"/>
            </a:lvl2pPr>
            <a:lvl3pPr marL="791962" indent="0">
              <a:buNone/>
              <a:defRPr sz="1039"/>
            </a:lvl3pPr>
            <a:lvl4pPr marL="1187943" indent="0">
              <a:buNone/>
              <a:defRPr sz="866"/>
            </a:lvl4pPr>
            <a:lvl5pPr marL="1583924" indent="0">
              <a:buNone/>
              <a:defRPr sz="866"/>
            </a:lvl5pPr>
            <a:lvl6pPr marL="1979905" indent="0">
              <a:buNone/>
              <a:defRPr sz="866"/>
            </a:lvl6pPr>
            <a:lvl7pPr marL="2375886" indent="0">
              <a:buNone/>
              <a:defRPr sz="866"/>
            </a:lvl7pPr>
            <a:lvl8pPr marL="2771866" indent="0">
              <a:buNone/>
              <a:defRPr sz="866"/>
            </a:lvl8pPr>
            <a:lvl9pPr marL="3167847" indent="0">
              <a:buNone/>
              <a:defRPr sz="866"/>
            </a:lvl9pPr>
          </a:lstStyle>
          <a:p>
            <a:pPr lvl="0"/>
            <a:r>
              <a:rPr lang="de-DE"/>
              <a:t>Mastertextformat bearbeiten</a:t>
            </a:r>
          </a:p>
        </p:txBody>
      </p:sp>
      <p:sp>
        <p:nvSpPr>
          <p:cNvPr id="5" name="Date Placeholder 4"/>
          <p:cNvSpPr>
            <a:spLocks noGrp="1"/>
          </p:cNvSpPr>
          <p:nvPr>
            <p:ph type="dt" sz="half" idx="10"/>
          </p:nvPr>
        </p:nvSpPr>
        <p:spPr/>
        <p:txBody>
          <a:bodyPr/>
          <a:lstStyle/>
          <a:p>
            <a:fld id="{48804A24-79B8-1140-AD9C-3F47EEA94F2C}" type="datetimeFigureOut">
              <a:rPr lang="de-DE" smtClean="0"/>
              <a:t>28.05.2021</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5AA463D4-E5FC-E546-9C89-D82372D91684}" type="slidenum">
              <a:rPr lang="de-DE" smtClean="0"/>
              <a:t>‹Nr.›</a:t>
            </a:fld>
            <a:endParaRPr lang="de-DE"/>
          </a:p>
        </p:txBody>
      </p:sp>
    </p:spTree>
    <p:extLst>
      <p:ext uri="{BB962C8B-B14F-4D97-AF65-F5344CB8AC3E}">
        <p14:creationId xmlns:p14="http://schemas.microsoft.com/office/powerpoint/2010/main" val="26152055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4503" y="421671"/>
            <a:ext cx="6831033" cy="1530841"/>
          </a:xfrm>
          <a:prstGeom prst="rect">
            <a:avLst/>
          </a:prstGeom>
        </p:spPr>
        <p:txBody>
          <a:bodyPr vert="horz" lIns="91440" tIns="45720" rIns="91440" bIns="45720"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544503" y="2108344"/>
            <a:ext cx="6831033" cy="5025191"/>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544502" y="7340703"/>
            <a:ext cx="1782009" cy="421669"/>
          </a:xfrm>
          <a:prstGeom prst="rect">
            <a:avLst/>
          </a:prstGeom>
        </p:spPr>
        <p:txBody>
          <a:bodyPr vert="horz" lIns="91440" tIns="45720" rIns="91440" bIns="45720" rtlCol="0" anchor="ctr"/>
          <a:lstStyle>
            <a:lvl1pPr algn="l">
              <a:defRPr sz="1039">
                <a:solidFill>
                  <a:schemeClr val="tx1">
                    <a:tint val="75000"/>
                  </a:schemeClr>
                </a:solidFill>
              </a:defRPr>
            </a:lvl1pPr>
          </a:lstStyle>
          <a:p>
            <a:fld id="{48804A24-79B8-1140-AD9C-3F47EEA94F2C}" type="datetimeFigureOut">
              <a:rPr lang="de-DE" smtClean="0"/>
              <a:t>28.05.2021</a:t>
            </a:fld>
            <a:endParaRPr lang="de-DE"/>
          </a:p>
        </p:txBody>
      </p:sp>
      <p:sp>
        <p:nvSpPr>
          <p:cNvPr id="5" name="Footer Placeholder 4"/>
          <p:cNvSpPr>
            <a:spLocks noGrp="1"/>
          </p:cNvSpPr>
          <p:nvPr>
            <p:ph type="ftr" sz="quarter" idx="3"/>
          </p:nvPr>
        </p:nvSpPr>
        <p:spPr>
          <a:xfrm>
            <a:off x="2623513" y="7340703"/>
            <a:ext cx="2673013" cy="421669"/>
          </a:xfrm>
          <a:prstGeom prst="rect">
            <a:avLst/>
          </a:prstGeom>
        </p:spPr>
        <p:txBody>
          <a:bodyPr vert="horz" lIns="91440" tIns="45720" rIns="91440" bIns="45720" rtlCol="0" anchor="ctr"/>
          <a:lstStyle>
            <a:lvl1pPr algn="ctr">
              <a:defRPr sz="1039">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5593527" y="7340703"/>
            <a:ext cx="1782009" cy="421669"/>
          </a:xfrm>
          <a:prstGeom prst="rect">
            <a:avLst/>
          </a:prstGeom>
        </p:spPr>
        <p:txBody>
          <a:bodyPr vert="horz" lIns="91440" tIns="45720" rIns="91440" bIns="45720" rtlCol="0" anchor="ctr"/>
          <a:lstStyle>
            <a:lvl1pPr algn="r">
              <a:defRPr sz="1039">
                <a:solidFill>
                  <a:schemeClr val="tx1">
                    <a:tint val="75000"/>
                  </a:schemeClr>
                </a:solidFill>
              </a:defRPr>
            </a:lvl1pPr>
          </a:lstStyle>
          <a:p>
            <a:fld id="{5AA463D4-E5FC-E546-9C89-D82372D91684}" type="slidenum">
              <a:rPr lang="de-DE" smtClean="0"/>
              <a:t>‹Nr.›</a:t>
            </a:fld>
            <a:endParaRPr lang="de-DE"/>
          </a:p>
        </p:txBody>
      </p:sp>
    </p:spTree>
    <p:extLst>
      <p:ext uri="{BB962C8B-B14F-4D97-AF65-F5344CB8AC3E}">
        <p14:creationId xmlns:p14="http://schemas.microsoft.com/office/powerpoint/2010/main" val="19445350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91962" rtl="0" eaLnBrk="1" latinLnBrk="0" hangingPunct="1">
        <a:lnSpc>
          <a:spcPct val="90000"/>
        </a:lnSpc>
        <a:spcBef>
          <a:spcPct val="0"/>
        </a:spcBef>
        <a:buNone/>
        <a:defRPr sz="3811" kern="1200">
          <a:solidFill>
            <a:schemeClr val="tx1"/>
          </a:solidFill>
          <a:latin typeface="+mj-lt"/>
          <a:ea typeface="+mj-ea"/>
          <a:cs typeface="+mj-cs"/>
        </a:defRPr>
      </a:lvl1pPr>
    </p:titleStyle>
    <p:bodyStyle>
      <a:lvl1pPr marL="197990" indent="-197990" algn="l" defTabSz="791962" rtl="0" eaLnBrk="1" latinLnBrk="0" hangingPunct="1">
        <a:lnSpc>
          <a:spcPct val="90000"/>
        </a:lnSpc>
        <a:spcBef>
          <a:spcPts val="866"/>
        </a:spcBef>
        <a:buFont typeface="Arial" panose="020B0604020202020204" pitchFamily="34" charset="0"/>
        <a:buChar char="•"/>
        <a:defRPr sz="2425" kern="1200">
          <a:solidFill>
            <a:schemeClr val="tx1"/>
          </a:solidFill>
          <a:latin typeface="+mn-lt"/>
          <a:ea typeface="+mn-ea"/>
          <a:cs typeface="+mn-cs"/>
        </a:defRPr>
      </a:lvl1pPr>
      <a:lvl2pPr marL="593971" indent="-197990" algn="l" defTabSz="791962" rtl="0" eaLnBrk="1" latinLnBrk="0" hangingPunct="1">
        <a:lnSpc>
          <a:spcPct val="90000"/>
        </a:lnSpc>
        <a:spcBef>
          <a:spcPts val="433"/>
        </a:spcBef>
        <a:buFont typeface="Arial" panose="020B0604020202020204" pitchFamily="34" charset="0"/>
        <a:buChar char="•"/>
        <a:defRPr sz="2079" kern="1200">
          <a:solidFill>
            <a:schemeClr val="tx1"/>
          </a:solidFill>
          <a:latin typeface="+mn-lt"/>
          <a:ea typeface="+mn-ea"/>
          <a:cs typeface="+mn-cs"/>
        </a:defRPr>
      </a:lvl2pPr>
      <a:lvl3pPr marL="989952" indent="-197990" algn="l" defTabSz="791962" rtl="0" eaLnBrk="1" latinLnBrk="0" hangingPunct="1">
        <a:lnSpc>
          <a:spcPct val="90000"/>
        </a:lnSpc>
        <a:spcBef>
          <a:spcPts val="433"/>
        </a:spcBef>
        <a:buFont typeface="Arial" panose="020B0604020202020204" pitchFamily="34" charset="0"/>
        <a:buChar char="•"/>
        <a:defRPr sz="1732" kern="1200">
          <a:solidFill>
            <a:schemeClr val="tx1"/>
          </a:solidFill>
          <a:latin typeface="+mn-lt"/>
          <a:ea typeface="+mn-ea"/>
          <a:cs typeface="+mn-cs"/>
        </a:defRPr>
      </a:lvl3pPr>
      <a:lvl4pPr marL="1385933" indent="-197990" algn="l" defTabSz="791962" rtl="0" eaLnBrk="1" latinLnBrk="0" hangingPunct="1">
        <a:lnSpc>
          <a:spcPct val="90000"/>
        </a:lnSpc>
        <a:spcBef>
          <a:spcPts val="433"/>
        </a:spcBef>
        <a:buFont typeface="Arial" panose="020B0604020202020204" pitchFamily="34" charset="0"/>
        <a:buChar char="•"/>
        <a:defRPr sz="1559" kern="1200">
          <a:solidFill>
            <a:schemeClr val="tx1"/>
          </a:solidFill>
          <a:latin typeface="+mn-lt"/>
          <a:ea typeface="+mn-ea"/>
          <a:cs typeface="+mn-cs"/>
        </a:defRPr>
      </a:lvl4pPr>
      <a:lvl5pPr marL="1781914" indent="-197990" algn="l" defTabSz="791962" rtl="0" eaLnBrk="1" latinLnBrk="0" hangingPunct="1">
        <a:lnSpc>
          <a:spcPct val="90000"/>
        </a:lnSpc>
        <a:spcBef>
          <a:spcPts val="433"/>
        </a:spcBef>
        <a:buFont typeface="Arial" panose="020B0604020202020204" pitchFamily="34" charset="0"/>
        <a:buChar char="•"/>
        <a:defRPr sz="1559" kern="1200">
          <a:solidFill>
            <a:schemeClr val="tx1"/>
          </a:solidFill>
          <a:latin typeface="+mn-lt"/>
          <a:ea typeface="+mn-ea"/>
          <a:cs typeface="+mn-cs"/>
        </a:defRPr>
      </a:lvl5pPr>
      <a:lvl6pPr marL="2177895" indent="-197990" algn="l" defTabSz="791962" rtl="0" eaLnBrk="1" latinLnBrk="0" hangingPunct="1">
        <a:lnSpc>
          <a:spcPct val="90000"/>
        </a:lnSpc>
        <a:spcBef>
          <a:spcPts val="433"/>
        </a:spcBef>
        <a:buFont typeface="Arial" panose="020B0604020202020204" pitchFamily="34" charset="0"/>
        <a:buChar char="•"/>
        <a:defRPr sz="1559" kern="1200">
          <a:solidFill>
            <a:schemeClr val="tx1"/>
          </a:solidFill>
          <a:latin typeface="+mn-lt"/>
          <a:ea typeface="+mn-ea"/>
          <a:cs typeface="+mn-cs"/>
        </a:defRPr>
      </a:lvl6pPr>
      <a:lvl7pPr marL="2573876" indent="-197990" algn="l" defTabSz="791962" rtl="0" eaLnBrk="1" latinLnBrk="0" hangingPunct="1">
        <a:lnSpc>
          <a:spcPct val="90000"/>
        </a:lnSpc>
        <a:spcBef>
          <a:spcPts val="433"/>
        </a:spcBef>
        <a:buFont typeface="Arial" panose="020B0604020202020204" pitchFamily="34" charset="0"/>
        <a:buChar char="•"/>
        <a:defRPr sz="1559" kern="1200">
          <a:solidFill>
            <a:schemeClr val="tx1"/>
          </a:solidFill>
          <a:latin typeface="+mn-lt"/>
          <a:ea typeface="+mn-ea"/>
          <a:cs typeface="+mn-cs"/>
        </a:defRPr>
      </a:lvl7pPr>
      <a:lvl8pPr marL="2969857" indent="-197990" algn="l" defTabSz="791962" rtl="0" eaLnBrk="1" latinLnBrk="0" hangingPunct="1">
        <a:lnSpc>
          <a:spcPct val="90000"/>
        </a:lnSpc>
        <a:spcBef>
          <a:spcPts val="433"/>
        </a:spcBef>
        <a:buFont typeface="Arial" panose="020B0604020202020204" pitchFamily="34" charset="0"/>
        <a:buChar char="•"/>
        <a:defRPr sz="1559" kern="1200">
          <a:solidFill>
            <a:schemeClr val="tx1"/>
          </a:solidFill>
          <a:latin typeface="+mn-lt"/>
          <a:ea typeface="+mn-ea"/>
          <a:cs typeface="+mn-cs"/>
        </a:defRPr>
      </a:lvl8pPr>
      <a:lvl9pPr marL="3365838" indent="-197990" algn="l" defTabSz="791962" rtl="0" eaLnBrk="1" latinLnBrk="0" hangingPunct="1">
        <a:lnSpc>
          <a:spcPct val="90000"/>
        </a:lnSpc>
        <a:spcBef>
          <a:spcPts val="433"/>
        </a:spcBef>
        <a:buFont typeface="Arial" panose="020B0604020202020204" pitchFamily="34" charset="0"/>
        <a:buChar char="•"/>
        <a:defRPr sz="1559" kern="1200">
          <a:solidFill>
            <a:schemeClr val="tx1"/>
          </a:solidFill>
          <a:latin typeface="+mn-lt"/>
          <a:ea typeface="+mn-ea"/>
          <a:cs typeface="+mn-cs"/>
        </a:defRPr>
      </a:lvl9pPr>
    </p:bodyStyle>
    <p:otherStyle>
      <a:defPPr>
        <a:defRPr lang="en-US"/>
      </a:defPPr>
      <a:lvl1pPr marL="0" algn="l" defTabSz="791962" rtl="0" eaLnBrk="1" latinLnBrk="0" hangingPunct="1">
        <a:defRPr sz="1559" kern="1200">
          <a:solidFill>
            <a:schemeClr val="tx1"/>
          </a:solidFill>
          <a:latin typeface="+mn-lt"/>
          <a:ea typeface="+mn-ea"/>
          <a:cs typeface="+mn-cs"/>
        </a:defRPr>
      </a:lvl1pPr>
      <a:lvl2pPr marL="395981" algn="l" defTabSz="791962" rtl="0" eaLnBrk="1" latinLnBrk="0" hangingPunct="1">
        <a:defRPr sz="1559" kern="1200">
          <a:solidFill>
            <a:schemeClr val="tx1"/>
          </a:solidFill>
          <a:latin typeface="+mn-lt"/>
          <a:ea typeface="+mn-ea"/>
          <a:cs typeface="+mn-cs"/>
        </a:defRPr>
      </a:lvl2pPr>
      <a:lvl3pPr marL="791962" algn="l" defTabSz="791962" rtl="0" eaLnBrk="1" latinLnBrk="0" hangingPunct="1">
        <a:defRPr sz="1559" kern="1200">
          <a:solidFill>
            <a:schemeClr val="tx1"/>
          </a:solidFill>
          <a:latin typeface="+mn-lt"/>
          <a:ea typeface="+mn-ea"/>
          <a:cs typeface="+mn-cs"/>
        </a:defRPr>
      </a:lvl3pPr>
      <a:lvl4pPr marL="1187943" algn="l" defTabSz="791962" rtl="0" eaLnBrk="1" latinLnBrk="0" hangingPunct="1">
        <a:defRPr sz="1559" kern="1200">
          <a:solidFill>
            <a:schemeClr val="tx1"/>
          </a:solidFill>
          <a:latin typeface="+mn-lt"/>
          <a:ea typeface="+mn-ea"/>
          <a:cs typeface="+mn-cs"/>
        </a:defRPr>
      </a:lvl4pPr>
      <a:lvl5pPr marL="1583924" algn="l" defTabSz="791962" rtl="0" eaLnBrk="1" latinLnBrk="0" hangingPunct="1">
        <a:defRPr sz="1559" kern="1200">
          <a:solidFill>
            <a:schemeClr val="tx1"/>
          </a:solidFill>
          <a:latin typeface="+mn-lt"/>
          <a:ea typeface="+mn-ea"/>
          <a:cs typeface="+mn-cs"/>
        </a:defRPr>
      </a:lvl5pPr>
      <a:lvl6pPr marL="1979905" algn="l" defTabSz="791962" rtl="0" eaLnBrk="1" latinLnBrk="0" hangingPunct="1">
        <a:defRPr sz="1559" kern="1200">
          <a:solidFill>
            <a:schemeClr val="tx1"/>
          </a:solidFill>
          <a:latin typeface="+mn-lt"/>
          <a:ea typeface="+mn-ea"/>
          <a:cs typeface="+mn-cs"/>
        </a:defRPr>
      </a:lvl6pPr>
      <a:lvl7pPr marL="2375886" algn="l" defTabSz="791962" rtl="0" eaLnBrk="1" latinLnBrk="0" hangingPunct="1">
        <a:defRPr sz="1559" kern="1200">
          <a:solidFill>
            <a:schemeClr val="tx1"/>
          </a:solidFill>
          <a:latin typeface="+mn-lt"/>
          <a:ea typeface="+mn-ea"/>
          <a:cs typeface="+mn-cs"/>
        </a:defRPr>
      </a:lvl7pPr>
      <a:lvl8pPr marL="2771866" algn="l" defTabSz="791962" rtl="0" eaLnBrk="1" latinLnBrk="0" hangingPunct="1">
        <a:defRPr sz="1559" kern="1200">
          <a:solidFill>
            <a:schemeClr val="tx1"/>
          </a:solidFill>
          <a:latin typeface="+mn-lt"/>
          <a:ea typeface="+mn-ea"/>
          <a:cs typeface="+mn-cs"/>
        </a:defRPr>
      </a:lvl8pPr>
      <a:lvl9pPr marL="3167847" algn="l" defTabSz="791962" rtl="0" eaLnBrk="1" latinLnBrk="0" hangingPunct="1">
        <a:defRPr sz="155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66FC92E1-C25B-914F-8142-4B9EA34E540E}"/>
              </a:ext>
            </a:extLst>
          </p:cNvPr>
          <p:cNvPicPr>
            <a:picLocks noChangeAspect="1"/>
          </p:cNvPicPr>
          <p:nvPr/>
        </p:nvPicPr>
        <p:blipFill>
          <a:blip r:embed="rId2"/>
          <a:srcRect/>
          <a:stretch/>
        </p:blipFill>
        <p:spPr>
          <a:xfrm>
            <a:off x="-20360" y="0"/>
            <a:ext cx="7940398" cy="7908401"/>
          </a:xfrm>
          <a:prstGeom prst="rect">
            <a:avLst/>
          </a:prstGeom>
        </p:spPr>
      </p:pic>
      <p:sp>
        <p:nvSpPr>
          <p:cNvPr id="10" name="Bildplatzhalter 9">
            <a:extLst>
              <a:ext uri="{FF2B5EF4-FFF2-40B4-BE49-F238E27FC236}">
                <a16:creationId xmlns:a16="http://schemas.microsoft.com/office/drawing/2014/main" id="{A1ACCF54-0B8C-694C-ABC7-C4B17EADBDC8}"/>
              </a:ext>
            </a:extLst>
          </p:cNvPr>
          <p:cNvSpPr>
            <a:spLocks noGrp="1"/>
          </p:cNvSpPr>
          <p:nvPr>
            <p:ph type="pic" idx="1"/>
          </p:nvPr>
        </p:nvSpPr>
        <p:spPr>
          <a:xfrm>
            <a:off x="275498" y="1423411"/>
            <a:ext cx="7369600" cy="3502461"/>
          </a:xfrm>
        </p:spPr>
      </p:sp>
      <p:sp>
        <p:nvSpPr>
          <p:cNvPr id="15" name="Textplatzhalter 3">
            <a:extLst>
              <a:ext uri="{FF2B5EF4-FFF2-40B4-BE49-F238E27FC236}">
                <a16:creationId xmlns:a16="http://schemas.microsoft.com/office/drawing/2014/main" id="{D3DF6E56-2392-024F-84D5-249CB161A1BB}"/>
              </a:ext>
            </a:extLst>
          </p:cNvPr>
          <p:cNvSpPr>
            <a:spLocks noGrp="1"/>
          </p:cNvSpPr>
          <p:nvPr>
            <p:ph type="body" sz="half" idx="2"/>
          </p:nvPr>
        </p:nvSpPr>
        <p:spPr>
          <a:xfrm>
            <a:off x="275499" y="5061781"/>
            <a:ext cx="7369600" cy="2653469"/>
          </a:xfrm>
        </p:spPr>
        <p:txBody>
          <a:bodyPr>
            <a:normAutofit/>
          </a:bodyPr>
          <a:lstStyle/>
          <a:p>
            <a:pPr defTabSz="1675958">
              <a:lnSpc>
                <a:spcPct val="100000"/>
              </a:lnSpc>
              <a:spcBef>
                <a:spcPts val="0"/>
              </a:spcBef>
            </a:pPr>
            <a:r>
              <a:rPr lang="de-DE" sz="2199" dirty="0">
                <a:solidFill>
                  <a:prstClr val="black"/>
                </a:solidFill>
                <a:latin typeface="Arial" panose="020B0604020202020204" pitchFamily="34" charset="0"/>
                <a:cs typeface="Arial" panose="020B0604020202020204" pitchFamily="34" charset="0"/>
              </a:rPr>
              <a:t>»Hier bitte die Biogasbotschaft eintragen....</a:t>
            </a:r>
            <a:br>
              <a:rPr lang="de-DE" sz="2199" dirty="0">
                <a:solidFill>
                  <a:prstClr val="black"/>
                </a:solidFill>
                <a:latin typeface="Arial" panose="020B0604020202020204" pitchFamily="34" charset="0"/>
                <a:cs typeface="Arial" panose="020B0604020202020204" pitchFamily="34" charset="0"/>
              </a:rPr>
            </a:br>
            <a:r>
              <a:rPr lang="de-DE" sz="2199" dirty="0">
                <a:solidFill>
                  <a:prstClr val="black"/>
                </a:solidFill>
                <a:latin typeface="Arial" panose="020B0604020202020204" pitchFamily="34" charset="0"/>
                <a:cs typeface="Arial" panose="020B0604020202020204" pitchFamily="34" charset="0"/>
              </a:rPr>
              <a:t>Danke für Euren Einsatz!«</a:t>
            </a:r>
          </a:p>
          <a:p>
            <a:endParaRPr lang="de-DE" sz="2199" dirty="0">
              <a:latin typeface="Arial" panose="020B0604020202020204" pitchFamily="34" charset="0"/>
              <a:cs typeface="Arial" panose="020B0604020202020204" pitchFamily="34" charset="0"/>
            </a:endParaRPr>
          </a:p>
        </p:txBody>
      </p:sp>
      <p:pic>
        <p:nvPicPr>
          <p:cNvPr id="6" name="Grafik 5">
            <a:extLst>
              <a:ext uri="{FF2B5EF4-FFF2-40B4-BE49-F238E27FC236}">
                <a16:creationId xmlns:a16="http://schemas.microsoft.com/office/drawing/2014/main" id="{BF690EC8-6958-1247-B864-8B288E9DFBFE}"/>
              </a:ext>
            </a:extLst>
          </p:cNvPr>
          <p:cNvPicPr>
            <a:picLocks noChangeAspect="1"/>
          </p:cNvPicPr>
          <p:nvPr/>
        </p:nvPicPr>
        <p:blipFill>
          <a:blip r:embed="rId3"/>
          <a:srcRect/>
          <a:stretch/>
        </p:blipFill>
        <p:spPr>
          <a:xfrm>
            <a:off x="-20360" y="0"/>
            <a:ext cx="1908723" cy="2031866"/>
          </a:xfrm>
          <a:prstGeom prst="rect">
            <a:avLst/>
          </a:prstGeom>
        </p:spPr>
      </p:pic>
      <p:sp>
        <p:nvSpPr>
          <p:cNvPr id="16" name="Textplatzhalter 3">
            <a:extLst>
              <a:ext uri="{FF2B5EF4-FFF2-40B4-BE49-F238E27FC236}">
                <a16:creationId xmlns:a16="http://schemas.microsoft.com/office/drawing/2014/main" id="{E7444792-648B-8747-9D64-D72FC8D82CD6}"/>
              </a:ext>
            </a:extLst>
          </p:cNvPr>
          <p:cNvSpPr txBox="1">
            <a:spLocks/>
          </p:cNvSpPr>
          <p:nvPr/>
        </p:nvSpPr>
        <p:spPr>
          <a:xfrm>
            <a:off x="5086050" y="3028073"/>
            <a:ext cx="2833990" cy="1382939"/>
          </a:xfrm>
          <a:prstGeom prst="rect">
            <a:avLst/>
          </a:prstGeom>
          <a:solidFill>
            <a:srgbClr val="C02080">
              <a:alpha val="55000"/>
            </a:srgbClr>
          </a:solidFill>
        </p:spPr>
        <p:txBody>
          <a:bodyPr vert="horz" lIns="335190" tIns="167595" rIns="335190" bIns="167595" rtlCol="0">
            <a:normAutofit/>
          </a:bodyPr>
          <a:lstStyle>
            <a:lvl1pPr marL="0" indent="0" algn="l" defTabSz="216073" rtl="0" eaLnBrk="1" latinLnBrk="0" hangingPunct="1">
              <a:lnSpc>
                <a:spcPct val="90000"/>
              </a:lnSpc>
              <a:spcBef>
                <a:spcPts val="236"/>
              </a:spcBef>
              <a:buFont typeface="Arial" panose="020B0604020202020204" pitchFamily="34" charset="0"/>
              <a:buNone/>
              <a:defRPr sz="378" kern="1200">
                <a:solidFill>
                  <a:schemeClr val="tx1"/>
                </a:solidFill>
                <a:latin typeface="+mn-lt"/>
                <a:ea typeface="+mn-ea"/>
                <a:cs typeface="+mn-cs"/>
              </a:defRPr>
            </a:lvl1pPr>
            <a:lvl2pPr marL="108036" indent="0" algn="l" defTabSz="216073" rtl="0" eaLnBrk="1" latinLnBrk="0" hangingPunct="1">
              <a:lnSpc>
                <a:spcPct val="90000"/>
              </a:lnSpc>
              <a:spcBef>
                <a:spcPts val="118"/>
              </a:spcBef>
              <a:buFont typeface="Arial" panose="020B0604020202020204" pitchFamily="34" charset="0"/>
              <a:buNone/>
              <a:defRPr sz="331" kern="1200">
                <a:solidFill>
                  <a:schemeClr val="tx1"/>
                </a:solidFill>
                <a:latin typeface="+mn-lt"/>
                <a:ea typeface="+mn-ea"/>
                <a:cs typeface="+mn-cs"/>
              </a:defRPr>
            </a:lvl2pPr>
            <a:lvl3pPr marL="216073" indent="0" algn="l" defTabSz="216073" rtl="0" eaLnBrk="1" latinLnBrk="0" hangingPunct="1">
              <a:lnSpc>
                <a:spcPct val="90000"/>
              </a:lnSpc>
              <a:spcBef>
                <a:spcPts val="118"/>
              </a:spcBef>
              <a:buFont typeface="Arial" panose="020B0604020202020204" pitchFamily="34" charset="0"/>
              <a:buNone/>
              <a:defRPr sz="284" kern="1200">
                <a:solidFill>
                  <a:schemeClr val="tx1"/>
                </a:solidFill>
                <a:latin typeface="+mn-lt"/>
                <a:ea typeface="+mn-ea"/>
                <a:cs typeface="+mn-cs"/>
              </a:defRPr>
            </a:lvl3pPr>
            <a:lvl4pPr marL="324109" indent="0" algn="l" defTabSz="216073" rtl="0" eaLnBrk="1" latinLnBrk="0" hangingPunct="1">
              <a:lnSpc>
                <a:spcPct val="90000"/>
              </a:lnSpc>
              <a:spcBef>
                <a:spcPts val="118"/>
              </a:spcBef>
              <a:buFont typeface="Arial" panose="020B0604020202020204" pitchFamily="34" charset="0"/>
              <a:buNone/>
              <a:defRPr sz="236" kern="1200">
                <a:solidFill>
                  <a:schemeClr val="tx1"/>
                </a:solidFill>
                <a:latin typeface="+mn-lt"/>
                <a:ea typeface="+mn-ea"/>
                <a:cs typeface="+mn-cs"/>
              </a:defRPr>
            </a:lvl4pPr>
            <a:lvl5pPr marL="432145" indent="0" algn="l" defTabSz="216073" rtl="0" eaLnBrk="1" latinLnBrk="0" hangingPunct="1">
              <a:lnSpc>
                <a:spcPct val="90000"/>
              </a:lnSpc>
              <a:spcBef>
                <a:spcPts val="118"/>
              </a:spcBef>
              <a:buFont typeface="Arial" panose="020B0604020202020204" pitchFamily="34" charset="0"/>
              <a:buNone/>
              <a:defRPr sz="236" kern="1200">
                <a:solidFill>
                  <a:schemeClr val="tx1"/>
                </a:solidFill>
                <a:latin typeface="+mn-lt"/>
                <a:ea typeface="+mn-ea"/>
                <a:cs typeface="+mn-cs"/>
              </a:defRPr>
            </a:lvl5pPr>
            <a:lvl6pPr marL="540182" indent="0" algn="l" defTabSz="216073" rtl="0" eaLnBrk="1" latinLnBrk="0" hangingPunct="1">
              <a:lnSpc>
                <a:spcPct val="90000"/>
              </a:lnSpc>
              <a:spcBef>
                <a:spcPts val="118"/>
              </a:spcBef>
              <a:buFont typeface="Arial" panose="020B0604020202020204" pitchFamily="34" charset="0"/>
              <a:buNone/>
              <a:defRPr sz="236" kern="1200">
                <a:solidFill>
                  <a:schemeClr val="tx1"/>
                </a:solidFill>
                <a:latin typeface="+mn-lt"/>
                <a:ea typeface="+mn-ea"/>
                <a:cs typeface="+mn-cs"/>
              </a:defRPr>
            </a:lvl6pPr>
            <a:lvl7pPr marL="648218" indent="0" algn="l" defTabSz="216073" rtl="0" eaLnBrk="1" latinLnBrk="0" hangingPunct="1">
              <a:lnSpc>
                <a:spcPct val="90000"/>
              </a:lnSpc>
              <a:spcBef>
                <a:spcPts val="118"/>
              </a:spcBef>
              <a:buFont typeface="Arial" panose="020B0604020202020204" pitchFamily="34" charset="0"/>
              <a:buNone/>
              <a:defRPr sz="236" kern="1200">
                <a:solidFill>
                  <a:schemeClr val="tx1"/>
                </a:solidFill>
                <a:latin typeface="+mn-lt"/>
                <a:ea typeface="+mn-ea"/>
                <a:cs typeface="+mn-cs"/>
              </a:defRPr>
            </a:lvl7pPr>
            <a:lvl8pPr marL="756255" indent="0" algn="l" defTabSz="216073" rtl="0" eaLnBrk="1" latinLnBrk="0" hangingPunct="1">
              <a:lnSpc>
                <a:spcPct val="90000"/>
              </a:lnSpc>
              <a:spcBef>
                <a:spcPts val="118"/>
              </a:spcBef>
              <a:buFont typeface="Arial" panose="020B0604020202020204" pitchFamily="34" charset="0"/>
              <a:buNone/>
              <a:defRPr sz="236" kern="1200">
                <a:solidFill>
                  <a:schemeClr val="tx1"/>
                </a:solidFill>
                <a:latin typeface="+mn-lt"/>
                <a:ea typeface="+mn-ea"/>
                <a:cs typeface="+mn-cs"/>
              </a:defRPr>
            </a:lvl8pPr>
            <a:lvl9pPr marL="864291" indent="0" algn="l" defTabSz="216073" rtl="0" eaLnBrk="1" latinLnBrk="0" hangingPunct="1">
              <a:lnSpc>
                <a:spcPct val="90000"/>
              </a:lnSpc>
              <a:spcBef>
                <a:spcPts val="118"/>
              </a:spcBef>
              <a:buFont typeface="Arial" panose="020B0604020202020204" pitchFamily="34" charset="0"/>
              <a:buNone/>
              <a:defRPr sz="236" kern="1200">
                <a:solidFill>
                  <a:schemeClr val="tx1"/>
                </a:solidFill>
                <a:latin typeface="+mn-lt"/>
                <a:ea typeface="+mn-ea"/>
                <a:cs typeface="+mn-cs"/>
              </a:defRPr>
            </a:lvl9pPr>
          </a:lstStyle>
          <a:p>
            <a:pPr defTabSz="1675958">
              <a:lnSpc>
                <a:spcPct val="100000"/>
              </a:lnSpc>
              <a:spcBef>
                <a:spcPts val="0"/>
              </a:spcBef>
            </a:pPr>
            <a:r>
              <a:rPr lang="de-DE" sz="1833" i="1">
                <a:solidFill>
                  <a:prstClr val="white"/>
                </a:solidFill>
                <a:latin typeface="Arial" panose="020B0604020202020204" pitchFamily="34" charset="0"/>
                <a:cs typeface="Arial" panose="020B0604020202020204" pitchFamily="34" charset="0"/>
              </a:rPr>
              <a:t>Hier bitte </a:t>
            </a:r>
            <a:r>
              <a:rPr lang="de-DE" sz="1833" i="1" dirty="0">
                <a:solidFill>
                  <a:prstClr val="white"/>
                </a:solidFill>
                <a:latin typeface="Arial" panose="020B0604020202020204" pitchFamily="34" charset="0"/>
                <a:cs typeface="Arial" panose="020B0604020202020204" pitchFamily="34" charset="0"/>
              </a:rPr>
              <a:t>Vornamen Nachnamen und Position eintragen</a:t>
            </a:r>
          </a:p>
          <a:p>
            <a:endParaRPr lang="de-DE" sz="2199"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752308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66FC92E1-C25B-914F-8142-4B9EA34E540E}"/>
              </a:ext>
            </a:extLst>
          </p:cNvPr>
          <p:cNvPicPr>
            <a:picLocks noChangeAspect="1"/>
          </p:cNvPicPr>
          <p:nvPr/>
        </p:nvPicPr>
        <p:blipFill>
          <a:blip r:embed="rId2"/>
          <a:srcRect/>
          <a:stretch/>
        </p:blipFill>
        <p:spPr>
          <a:xfrm>
            <a:off x="1" y="1"/>
            <a:ext cx="7920037" cy="7920037"/>
          </a:xfrm>
          <a:prstGeom prst="rect">
            <a:avLst/>
          </a:prstGeom>
        </p:spPr>
      </p:pic>
      <p:pic>
        <p:nvPicPr>
          <p:cNvPr id="5" name="Grafik 4">
            <a:extLst>
              <a:ext uri="{FF2B5EF4-FFF2-40B4-BE49-F238E27FC236}">
                <a16:creationId xmlns:a16="http://schemas.microsoft.com/office/drawing/2014/main" id="{66B0516F-45EC-FD4A-BCC4-12672A42B028}"/>
              </a:ext>
            </a:extLst>
          </p:cNvPr>
          <p:cNvPicPr>
            <a:picLocks noChangeAspect="1"/>
          </p:cNvPicPr>
          <p:nvPr/>
        </p:nvPicPr>
        <p:blipFill rotWithShape="1">
          <a:blip r:embed="rId3">
            <a:extLst>
              <a:ext uri="{28A0092B-C50C-407E-A947-70E740481C1C}">
                <a14:useLocalDpi xmlns:a14="http://schemas.microsoft.com/office/drawing/2010/main" val="0"/>
              </a:ext>
            </a:extLst>
          </a:blip>
          <a:srcRect l="10154" t="15243" r="4866" b="21069"/>
          <a:stretch/>
        </p:blipFill>
        <p:spPr>
          <a:xfrm>
            <a:off x="212402" y="1170816"/>
            <a:ext cx="7515600" cy="3755056"/>
          </a:xfrm>
          <a:prstGeom prst="rect">
            <a:avLst/>
          </a:prstGeom>
        </p:spPr>
      </p:pic>
      <p:pic>
        <p:nvPicPr>
          <p:cNvPr id="6" name="Grafik 5">
            <a:extLst>
              <a:ext uri="{FF2B5EF4-FFF2-40B4-BE49-F238E27FC236}">
                <a16:creationId xmlns:a16="http://schemas.microsoft.com/office/drawing/2014/main" id="{BF690EC8-6958-1247-B864-8B288E9DFBFE}"/>
              </a:ext>
            </a:extLst>
          </p:cNvPr>
          <p:cNvPicPr>
            <a:picLocks noChangeAspect="1"/>
          </p:cNvPicPr>
          <p:nvPr/>
        </p:nvPicPr>
        <p:blipFill>
          <a:blip r:embed="rId4"/>
          <a:srcRect/>
          <a:stretch/>
        </p:blipFill>
        <p:spPr>
          <a:xfrm>
            <a:off x="0" y="0"/>
            <a:ext cx="1908723" cy="2031866"/>
          </a:xfrm>
          <a:prstGeom prst="rect">
            <a:avLst/>
          </a:prstGeom>
        </p:spPr>
      </p:pic>
      <p:sp>
        <p:nvSpPr>
          <p:cNvPr id="7" name="Rechteck 6">
            <a:extLst>
              <a:ext uri="{FF2B5EF4-FFF2-40B4-BE49-F238E27FC236}">
                <a16:creationId xmlns:a16="http://schemas.microsoft.com/office/drawing/2014/main" id="{51A4F52D-582C-B247-A08E-F6842EEBD930}"/>
              </a:ext>
            </a:extLst>
          </p:cNvPr>
          <p:cNvSpPr/>
          <p:nvPr/>
        </p:nvSpPr>
        <p:spPr>
          <a:xfrm>
            <a:off x="212402" y="5063281"/>
            <a:ext cx="7515600" cy="2461315"/>
          </a:xfrm>
          <a:prstGeom prst="rect">
            <a:avLst/>
          </a:prstGeom>
        </p:spPr>
        <p:txBody>
          <a:bodyPr wrap="square">
            <a:spAutoFit/>
          </a:bodyPr>
          <a:lstStyle/>
          <a:p>
            <a:r>
              <a:rPr lang="de-DE" sz="2199" dirty="0">
                <a:latin typeface="Arial" panose="020B0604020202020204" pitchFamily="34" charset="0"/>
                <a:cs typeface="Arial" panose="020B0604020202020204" pitchFamily="34" charset="0"/>
              </a:rPr>
              <a:t>»Die Nutzung von Biogas ist CO</a:t>
            </a:r>
            <a:r>
              <a:rPr lang="de-DE" sz="2199" baseline="-25000" dirty="0">
                <a:latin typeface="Arial" panose="020B0604020202020204" pitchFamily="34" charset="0"/>
                <a:cs typeface="Arial" panose="020B0604020202020204" pitchFamily="34" charset="0"/>
              </a:rPr>
              <a:t>2</a:t>
            </a:r>
            <a:r>
              <a:rPr lang="de-DE" sz="2199" dirty="0">
                <a:latin typeface="Arial" panose="020B0604020202020204" pitchFamily="34" charset="0"/>
                <a:cs typeface="Arial" panose="020B0604020202020204" pitchFamily="34" charset="0"/>
              </a:rPr>
              <a:t>-neutrale Energieerzeugung durch nachwachsende Rohstoffe. Biogas muss deshalb dauerhaft eine starke Rolle spielen. Mit der richtigen Strategie beim Einsatz verschiedener Energiepflanzen sind Mensch, Natur und Artenvielfalt die Gewinner. Packen wir’s an, bleiben wir dran! </a:t>
            </a:r>
            <a:br>
              <a:rPr lang="de-DE" sz="2199" dirty="0">
                <a:latin typeface="Arial" panose="020B0604020202020204" pitchFamily="34" charset="0"/>
                <a:cs typeface="Arial" panose="020B0604020202020204" pitchFamily="34" charset="0"/>
              </a:rPr>
            </a:br>
            <a:r>
              <a:rPr lang="de-DE" sz="2199" dirty="0">
                <a:latin typeface="Arial" panose="020B0604020202020204" pitchFamily="34" charset="0"/>
                <a:cs typeface="Arial" panose="020B0604020202020204" pitchFamily="34" charset="0"/>
              </a:rPr>
              <a:t>Danke den ›</a:t>
            </a:r>
            <a:r>
              <a:rPr lang="de-DE" sz="2199" dirty="0" err="1">
                <a:latin typeface="Arial" panose="020B0604020202020204" pitchFamily="34" charset="0"/>
                <a:cs typeface="Arial" panose="020B0604020202020204" pitchFamily="34" charset="0"/>
              </a:rPr>
              <a:t>Biogasern</a:t>
            </a:r>
            <a:r>
              <a:rPr lang="de-DE" sz="2199" dirty="0">
                <a:latin typeface="Arial" panose="020B0604020202020204" pitchFamily="34" charset="0"/>
                <a:cs typeface="Arial" panose="020B0604020202020204" pitchFamily="34" charset="0"/>
              </a:rPr>
              <a:t>‹ für Euren Einsatz!«</a:t>
            </a:r>
          </a:p>
        </p:txBody>
      </p:sp>
      <p:sp>
        <p:nvSpPr>
          <p:cNvPr id="8" name="Rechteck 7">
            <a:extLst>
              <a:ext uri="{FF2B5EF4-FFF2-40B4-BE49-F238E27FC236}">
                <a16:creationId xmlns:a16="http://schemas.microsoft.com/office/drawing/2014/main" id="{5C1BA4C1-FA23-D54B-8011-61D9656E27D4}"/>
              </a:ext>
            </a:extLst>
          </p:cNvPr>
          <p:cNvSpPr/>
          <p:nvPr/>
        </p:nvSpPr>
        <p:spPr>
          <a:xfrm>
            <a:off x="5086050" y="3028073"/>
            <a:ext cx="2854349" cy="1382939"/>
          </a:xfrm>
          <a:prstGeom prst="rect">
            <a:avLst/>
          </a:prstGeom>
          <a:solidFill>
            <a:srgbClr val="C02080">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833" i="1" dirty="0">
                <a:latin typeface="Arial" panose="020B0604020202020204" pitchFamily="34" charset="0"/>
                <a:cs typeface="Arial" panose="020B0604020202020204" pitchFamily="34" charset="0"/>
              </a:rPr>
              <a:t>Hubert </a:t>
            </a:r>
            <a:r>
              <a:rPr lang="de-DE" sz="1833" i="1" dirty="0" err="1">
                <a:latin typeface="Arial" panose="020B0604020202020204" pitchFamily="34" charset="0"/>
                <a:cs typeface="Arial" panose="020B0604020202020204" pitchFamily="34" charset="0"/>
              </a:rPr>
              <a:t>Aiwanger</a:t>
            </a:r>
            <a:br>
              <a:rPr lang="de-DE" sz="1833" i="1" dirty="0">
                <a:latin typeface="Arial" panose="020B0604020202020204" pitchFamily="34" charset="0"/>
                <a:cs typeface="Arial" panose="020B0604020202020204" pitchFamily="34" charset="0"/>
              </a:rPr>
            </a:br>
            <a:r>
              <a:rPr lang="de-DE" sz="1833" i="1" dirty="0">
                <a:latin typeface="Arial" panose="020B0604020202020204" pitchFamily="34" charset="0"/>
                <a:cs typeface="Arial" panose="020B0604020202020204" pitchFamily="34" charset="0"/>
              </a:rPr>
              <a:t>Staatsminister </a:t>
            </a:r>
            <a:br>
              <a:rPr lang="de-DE" sz="1833" i="1" dirty="0">
                <a:latin typeface="Arial" panose="020B0604020202020204" pitchFamily="34" charset="0"/>
                <a:cs typeface="Arial" panose="020B0604020202020204" pitchFamily="34" charset="0"/>
              </a:rPr>
            </a:br>
            <a:r>
              <a:rPr lang="de-DE" sz="1833" i="1" dirty="0">
                <a:latin typeface="Arial" panose="020B0604020202020204" pitchFamily="34" charset="0"/>
                <a:cs typeface="Arial" panose="020B0604020202020204" pitchFamily="34" charset="0"/>
              </a:rPr>
              <a:t>und stellvertretender Ministerpräsident</a:t>
            </a:r>
          </a:p>
        </p:txBody>
      </p:sp>
    </p:spTree>
    <p:extLst>
      <p:ext uri="{BB962C8B-B14F-4D97-AF65-F5344CB8AC3E}">
        <p14:creationId xmlns:p14="http://schemas.microsoft.com/office/powerpoint/2010/main" val="459571822"/>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84</Words>
  <Application>Microsoft Office PowerPoint</Application>
  <PresentationFormat>Benutzerdefiniert</PresentationFormat>
  <Paragraphs>4</Paragraphs>
  <Slides>2</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2</vt:i4>
      </vt:variant>
    </vt:vector>
  </HeadingPairs>
  <TitlesOfParts>
    <vt:vector size="6" baseType="lpstr">
      <vt:lpstr>Arial</vt:lpstr>
      <vt:lpstr>Calibri</vt:lpstr>
      <vt:lpstr>Calibri Light</vt:lpstr>
      <vt:lpstr>Office</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Microsoft Office User</dc:creator>
  <cp:lastModifiedBy>Andrea Horbelt</cp:lastModifiedBy>
  <cp:revision>9</cp:revision>
  <dcterms:created xsi:type="dcterms:W3CDTF">2021-04-29T12:19:23Z</dcterms:created>
  <dcterms:modified xsi:type="dcterms:W3CDTF">2021-05-28T06:21:48Z</dcterms:modified>
</cp:coreProperties>
</file>